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B36A8-1E82-45D3-A406-B87F2203F0E1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6C84A-CBE0-4258-93FF-DB918E90390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inners Jesus will receive.jpg"/>
          <p:cNvPicPr>
            <a:picLocks noChangeAspect="1"/>
          </p:cNvPicPr>
          <p:nvPr userDrawn="1"/>
        </p:nvPicPr>
        <p:blipFill>
          <a:blip r:embed="rId14" cstate="print">
            <a:lum bright="4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Heerlijk Evangeliewoo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52400"/>
            <a:ext cx="5410200" cy="381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Heerlijk</a:t>
            </a:r>
            <a:r>
              <a:rPr lang="en-US" b="1" dirty="0" smtClean="0"/>
              <a:t> </a:t>
            </a:r>
            <a:r>
              <a:rPr lang="en-US" b="1" dirty="0" err="1" smtClean="0"/>
              <a:t>Evangeliewoord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914400"/>
            <a:ext cx="7924800" cy="5562600"/>
          </a:xfrm>
        </p:spPr>
        <p:txBody>
          <a:bodyPr numCol="2">
            <a:noAutofit/>
          </a:bodyPr>
          <a:lstStyle/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1. Heerlijk Evangeliewoord: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„Jezus neemt de zondaars aan!”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Hoe ver ook verdwaald van God,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Vrij mag elk tot Jezus gaan.</a:t>
            </a:r>
          </a:p>
          <a:p>
            <a:pPr algn="l"/>
            <a:endParaRPr lang="nl-NL" sz="2000" b="1" dirty="0" smtClean="0">
              <a:solidFill>
                <a:schemeClr val="tx1"/>
              </a:solidFill>
            </a:endParaRPr>
          </a:p>
          <a:p>
            <a:pPr algn="l"/>
            <a:r>
              <a:rPr lang="nl-NL" sz="2000" b="1" dirty="0" smtClean="0">
                <a:solidFill>
                  <a:srgbClr val="FF0000"/>
                </a:solidFill>
              </a:rPr>
              <a:t>Refrein:</a:t>
            </a:r>
          </a:p>
          <a:p>
            <a:pPr algn="l"/>
            <a:r>
              <a:rPr lang="nl-NL" sz="2000" b="1" dirty="0" smtClean="0">
                <a:solidFill>
                  <a:srgbClr val="FF0000"/>
                </a:solidFill>
              </a:rPr>
              <a:t>Roept dit woord aan allen toe:</a:t>
            </a:r>
          </a:p>
          <a:p>
            <a:pPr algn="l"/>
            <a:r>
              <a:rPr lang="nl-NL" sz="2000" b="1" dirty="0" smtClean="0">
                <a:solidFill>
                  <a:srgbClr val="FF0000"/>
                </a:solidFill>
              </a:rPr>
              <a:t>Jezus neemt de zondaars aan!</a:t>
            </a:r>
          </a:p>
          <a:p>
            <a:pPr algn="l"/>
            <a:r>
              <a:rPr lang="nl-NL" sz="2000" b="1" dirty="0" smtClean="0">
                <a:solidFill>
                  <a:srgbClr val="FF0000"/>
                </a:solidFill>
              </a:rPr>
              <a:t>Roept verblijd aan allen toe:</a:t>
            </a:r>
          </a:p>
          <a:p>
            <a:pPr algn="l"/>
            <a:r>
              <a:rPr lang="nl-NL" sz="2000" b="1" dirty="0" smtClean="0">
                <a:solidFill>
                  <a:srgbClr val="FF0000"/>
                </a:solidFill>
              </a:rPr>
              <a:t>Jezus neemt de zondaars aan!</a:t>
            </a:r>
          </a:p>
          <a:p>
            <a:pPr algn="l"/>
            <a:endParaRPr lang="nl-NL" sz="2000" b="1" dirty="0" smtClean="0">
              <a:solidFill>
                <a:schemeClr val="tx1"/>
              </a:solidFill>
            </a:endParaRP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2. Komt tot Hem, Hij geeft u rust,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Blijft niet langer verre staan;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Dat u niets weerhoud' van Hem,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Jezus neemt u, zondaars, aan.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3</a:t>
            </a:r>
            <a:r>
              <a:rPr lang="nl-NL" sz="2000" b="1" dirty="0" smtClean="0">
                <a:solidFill>
                  <a:schemeClr val="tx1"/>
                </a:solidFill>
              </a:rPr>
              <a:t>. Ja, ook mij, zoo als ik ben,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Maakt Zijn bloed van zonden vrij,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En mijn ziel is gansch verblijd,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Want de Heiland redt ook mij.</a:t>
            </a:r>
          </a:p>
          <a:p>
            <a:pPr algn="l"/>
            <a:endParaRPr lang="nl-NL" sz="2000" b="1" dirty="0" smtClean="0">
              <a:solidFill>
                <a:schemeClr val="tx1"/>
              </a:solidFill>
            </a:endParaRPr>
          </a:p>
          <a:p>
            <a:pPr algn="l"/>
            <a:endParaRPr lang="nl-NL" sz="2000" b="1" dirty="0" smtClean="0">
              <a:solidFill>
                <a:schemeClr val="tx1"/>
              </a:solidFill>
            </a:endParaRP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4.  En als ik Hem eens zal zien,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En ik voor Zijn troon zal staan,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Zal mijn lied voor eeuwig zijn:</a:t>
            </a:r>
          </a:p>
          <a:p>
            <a:pPr algn="l"/>
            <a:r>
              <a:rPr lang="nl-NL" sz="2000" b="1" dirty="0" smtClean="0">
                <a:solidFill>
                  <a:schemeClr val="tx1"/>
                </a:solidFill>
              </a:rPr>
              <a:t>Jezus nam m’ als zondaar aan.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154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Heerlijk Evangeliewoord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Heerlijk Evangeliewoord dutch</dc:title>
  <dc:creator>admin</dc:creator>
  <cp:lastModifiedBy>admin</cp:lastModifiedBy>
  <cp:revision>8</cp:revision>
  <dcterms:created xsi:type="dcterms:W3CDTF">2026-07-30T18:28:58Z</dcterms:created>
  <dcterms:modified xsi:type="dcterms:W3CDTF">2026-07-31T20:16:56Z</dcterms:modified>
</cp:coreProperties>
</file>