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8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DDEF-D74E-422D-97CD-1A9B1A9C8EB1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36E62-4A53-4474-8885-F16CCD6FD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DDEF-D74E-422D-97CD-1A9B1A9C8EB1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36E62-4A53-4474-8885-F16CCD6FD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DDEF-D74E-422D-97CD-1A9B1A9C8EB1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36E62-4A53-4474-8885-F16CCD6FD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DDEF-D74E-422D-97CD-1A9B1A9C8EB1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36E62-4A53-4474-8885-F16CCD6FD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DDEF-D74E-422D-97CD-1A9B1A9C8EB1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36E62-4A53-4474-8885-F16CCD6FD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DDEF-D74E-422D-97CD-1A9B1A9C8EB1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36E62-4A53-4474-8885-F16CCD6FD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DDEF-D74E-422D-97CD-1A9B1A9C8EB1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36E62-4A53-4474-8885-F16CCD6FD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DDEF-D74E-422D-97CD-1A9B1A9C8EB1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36E62-4A53-4474-8885-F16CCD6FD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DDEF-D74E-422D-97CD-1A9B1A9C8EB1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36E62-4A53-4474-8885-F16CCD6FD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DDEF-D74E-422D-97CD-1A9B1A9C8EB1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36E62-4A53-4474-8885-F16CCD6FD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DDEF-D74E-422D-97CD-1A9B1A9C8EB1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36E62-4A53-4474-8885-F16CCD6FD9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FDDEF-D74E-422D-97CD-1A9B1A9C8EB1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36E62-4A53-4474-8885-F16CCD6FD9D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Children of the heavenly King(The Pilgrim's Song).jpg"/>
          <p:cNvPicPr>
            <a:picLocks noChangeAspect="1"/>
          </p:cNvPicPr>
          <p:nvPr userDrawn="1"/>
        </p:nvPicPr>
        <p:blipFill>
          <a:blip r:embed="rId13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1066800"/>
            <a:ext cx="5638800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E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keiki</a:t>
            </a:r>
            <a:r>
              <a:rPr lang="en-US" b="1" dirty="0" smtClean="0"/>
              <a:t> a </a:t>
            </a:r>
            <a:r>
              <a:rPr lang="en-US" b="1" dirty="0" err="1" smtClean="0"/>
              <a:t>ke</a:t>
            </a:r>
            <a:r>
              <a:rPr lang="en-US" b="1" dirty="0" smtClean="0"/>
              <a:t> </a:t>
            </a:r>
            <a:r>
              <a:rPr lang="en-US" b="1" dirty="0" err="1" smtClean="0"/>
              <a:t>Lii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smtClean="0"/>
              <a:t> tune: </a:t>
            </a:r>
            <a:r>
              <a:rPr lang="en-US" b="1" dirty="0" err="1" smtClean="0"/>
              <a:t>Pleyel's</a:t>
            </a:r>
            <a:r>
              <a:rPr lang="en-US" b="1" dirty="0" smtClean="0"/>
              <a:t> Hymn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590800"/>
            <a:ext cx="7543800" cy="3657600"/>
          </a:xfrm>
        </p:spPr>
        <p:txBody>
          <a:bodyPr numCol="2">
            <a:noAutofit/>
          </a:bodyPr>
          <a:lstStyle/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1. E </a:t>
            </a:r>
            <a:r>
              <a:rPr lang="en-US" sz="2000" b="1" dirty="0" err="1" smtClean="0">
                <a:solidFill>
                  <a:schemeClr val="tx1"/>
                </a:solidFill>
              </a:rPr>
              <a:t>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keiki</a:t>
            </a:r>
            <a:r>
              <a:rPr lang="en-US" sz="2000" b="1" dirty="0" smtClean="0">
                <a:solidFill>
                  <a:schemeClr val="tx1"/>
                </a:solidFill>
              </a:rPr>
              <a:t> a </a:t>
            </a:r>
            <a:r>
              <a:rPr lang="en-US" sz="2000" b="1" dirty="0" err="1" smtClean="0">
                <a:solidFill>
                  <a:schemeClr val="tx1"/>
                </a:solidFill>
              </a:rPr>
              <a:t>ke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Lii,Naue</a:t>
            </a:r>
            <a:r>
              <a:rPr lang="en-US" sz="2000" b="1" dirty="0" smtClean="0">
                <a:solidFill>
                  <a:schemeClr val="tx1"/>
                </a:solidFill>
              </a:rPr>
              <a:t> me </a:t>
            </a:r>
            <a:r>
              <a:rPr lang="en-US" sz="2000" b="1" dirty="0" err="1" smtClean="0">
                <a:solidFill>
                  <a:schemeClr val="tx1"/>
                </a:solidFill>
              </a:rPr>
              <a:t>ke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mele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ae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Mele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aku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Iesu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Mele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kona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nani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mau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2. </a:t>
            </a:r>
            <a:r>
              <a:rPr lang="en-US" sz="2000" b="1" dirty="0" err="1" smtClean="0">
                <a:solidFill>
                  <a:schemeClr val="tx1"/>
                </a:solidFill>
              </a:rPr>
              <a:t>Naue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maikai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Me </a:t>
            </a:r>
            <a:r>
              <a:rPr lang="en-US" sz="2000" b="1" dirty="0" err="1" smtClean="0">
                <a:solidFill>
                  <a:schemeClr val="tx1"/>
                </a:solidFill>
              </a:rPr>
              <a:t>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kaula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mamua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ae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Noho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pono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ola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mau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Hoohalike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ola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pu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3</a:t>
            </a:r>
            <a:r>
              <a:rPr lang="en-US" sz="2000" b="1" dirty="0" smtClean="0">
                <a:solidFill>
                  <a:schemeClr val="tx1"/>
                </a:solidFill>
              </a:rPr>
              <a:t>. </a:t>
            </a:r>
            <a:r>
              <a:rPr lang="en-US" sz="2000" b="1" dirty="0" err="1" smtClean="0">
                <a:solidFill>
                  <a:schemeClr val="tx1"/>
                </a:solidFill>
              </a:rPr>
              <a:t>Oli</a:t>
            </a:r>
            <a:r>
              <a:rPr lang="en-US" sz="2000" b="1" dirty="0" smtClean="0">
                <a:solidFill>
                  <a:schemeClr val="tx1"/>
                </a:solidFill>
              </a:rPr>
              <a:t> e </a:t>
            </a:r>
            <a:r>
              <a:rPr lang="en-US" sz="2000" b="1" dirty="0" err="1" smtClean="0">
                <a:solidFill>
                  <a:schemeClr val="tx1"/>
                </a:solidFill>
              </a:rPr>
              <a:t>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pokii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nei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Naue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kahi</a:t>
            </a:r>
            <a:r>
              <a:rPr lang="en-US" sz="2000" b="1" dirty="0" smtClean="0">
                <a:solidFill>
                  <a:schemeClr val="tx1"/>
                </a:solidFill>
              </a:rPr>
              <a:t> o </a:t>
            </a:r>
            <a:r>
              <a:rPr lang="en-US" sz="2000" b="1" dirty="0" err="1" smtClean="0">
                <a:solidFill>
                  <a:schemeClr val="tx1"/>
                </a:solidFill>
              </a:rPr>
              <a:t>ke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Lii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Kahi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noho</a:t>
            </a:r>
            <a:r>
              <a:rPr lang="en-US" sz="2000" b="1" dirty="0" smtClean="0">
                <a:solidFill>
                  <a:schemeClr val="tx1"/>
                </a:solidFill>
              </a:rPr>
              <a:t> no </a:t>
            </a:r>
            <a:r>
              <a:rPr lang="en-US" sz="2000" b="1" dirty="0" err="1" smtClean="0">
                <a:solidFill>
                  <a:schemeClr val="tx1"/>
                </a:solidFill>
              </a:rPr>
              <a:t>oukou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Ma </a:t>
            </a:r>
            <a:r>
              <a:rPr lang="en-US" sz="2000" b="1" dirty="0" err="1" smtClean="0">
                <a:solidFill>
                  <a:schemeClr val="tx1"/>
                </a:solidFill>
              </a:rPr>
              <a:t>ke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aupuni</a:t>
            </a:r>
            <a:r>
              <a:rPr lang="en-US" sz="2000" b="1" dirty="0" smtClean="0">
                <a:solidFill>
                  <a:schemeClr val="tx1"/>
                </a:solidFill>
              </a:rPr>
              <a:t> o </a:t>
            </a:r>
            <a:r>
              <a:rPr lang="en-US" sz="2000" b="1" dirty="0" err="1" smtClean="0">
                <a:solidFill>
                  <a:schemeClr val="tx1"/>
                </a:solidFill>
              </a:rPr>
              <a:t>Iesu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4. Mai </a:t>
            </a:r>
            <a:r>
              <a:rPr lang="en-US" sz="2000" b="1" dirty="0" err="1" smtClean="0">
                <a:solidFill>
                  <a:schemeClr val="tx1"/>
                </a:solidFill>
              </a:rPr>
              <a:t>makau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kokoke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mai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Ko</a:t>
            </a:r>
            <a:r>
              <a:rPr lang="en-US" sz="2000" b="1" dirty="0" smtClean="0">
                <a:solidFill>
                  <a:schemeClr val="tx1"/>
                </a:solidFill>
              </a:rPr>
              <a:t> ka </a:t>
            </a:r>
            <a:r>
              <a:rPr lang="en-US" sz="2000" b="1" dirty="0" err="1" smtClean="0">
                <a:solidFill>
                  <a:schemeClr val="tx1"/>
                </a:solidFill>
              </a:rPr>
              <a:t>lani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pomaikai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Kena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Iesu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Lii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Naue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wiwo</a:t>
            </a:r>
            <a:r>
              <a:rPr lang="en-US" sz="2000" b="1" dirty="0" smtClean="0">
                <a:solidFill>
                  <a:schemeClr val="tx1"/>
                </a:solidFill>
              </a:rPr>
              <a:t> ole </a:t>
            </a:r>
            <a:r>
              <a:rPr lang="en-US" sz="2000" b="1" dirty="0" err="1" smtClean="0">
                <a:solidFill>
                  <a:schemeClr val="tx1"/>
                </a:solidFill>
              </a:rPr>
              <a:t>ae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103</Words>
  <Application>Microsoft Office PowerPoint</Application>
  <PresentationFormat>On-screen Show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E na keiki a ke Lii   tune: Pleyel's Hymn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 na keiki a ke Lii  Hawaiian</dc:title>
  <dc:creator>admin</dc:creator>
  <cp:lastModifiedBy>admin</cp:lastModifiedBy>
  <cp:revision>12</cp:revision>
  <dcterms:created xsi:type="dcterms:W3CDTF">2026-03-10T16:18:44Z</dcterms:created>
  <dcterms:modified xsi:type="dcterms:W3CDTF">2026-07-18T19:21:04Z</dcterms:modified>
</cp:coreProperties>
</file>