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4198F-7ADF-44D6-93B5-EA70435B1D0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5DB0E-2557-4177-BB6A-09C0FBE856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4198F-7ADF-44D6-93B5-EA70435B1D0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5DB0E-2557-4177-BB6A-09C0FBE856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4198F-7ADF-44D6-93B5-EA70435B1D0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5DB0E-2557-4177-BB6A-09C0FBE856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4198F-7ADF-44D6-93B5-EA70435B1D0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5DB0E-2557-4177-BB6A-09C0FBE856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4198F-7ADF-44D6-93B5-EA70435B1D0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5DB0E-2557-4177-BB6A-09C0FBE856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4198F-7ADF-44D6-93B5-EA70435B1D0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5DB0E-2557-4177-BB6A-09C0FBE856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4198F-7ADF-44D6-93B5-EA70435B1D0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5DB0E-2557-4177-BB6A-09C0FBE856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4198F-7ADF-44D6-93B5-EA70435B1D0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5DB0E-2557-4177-BB6A-09C0FBE856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4198F-7ADF-44D6-93B5-EA70435B1D0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5DB0E-2557-4177-BB6A-09C0FBE856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4198F-7ADF-44D6-93B5-EA70435B1D0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5DB0E-2557-4177-BB6A-09C0FBE856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4198F-7ADF-44D6-93B5-EA70435B1D0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5DB0E-2557-4177-BB6A-09C0FBE856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4198F-7ADF-44D6-93B5-EA70435B1D0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5DB0E-2557-4177-BB6A-09C0FBE856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Guide Me, O Thou Great Jehovah1.jpg"/>
          <p:cNvPicPr>
            <a:picLocks noChangeAspect="1"/>
          </p:cNvPicPr>
          <p:nvPr userDrawn="1"/>
        </p:nvPicPr>
        <p:blipFill>
          <a:blip r:embed="rId14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Guide me, O Thou Great Jehovah piano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4600" y="1"/>
            <a:ext cx="4114800" cy="4572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E kai oe, e </a:t>
            </a:r>
            <a:r>
              <a:rPr lang="it-IT" b="1" dirty="0" smtClean="0"/>
              <a:t>Iehova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685800"/>
            <a:ext cx="3810000" cy="3810000"/>
          </a:xfrm>
        </p:spPr>
        <p:txBody>
          <a:bodyPr>
            <a:noAutofit/>
          </a:bodyPr>
          <a:lstStyle/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1. E </a:t>
            </a:r>
            <a:r>
              <a:rPr lang="en-US" sz="2000" b="1" dirty="0" err="1" smtClean="0">
                <a:solidFill>
                  <a:schemeClr val="tx1"/>
                </a:solidFill>
              </a:rPr>
              <a:t>kai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oe</a:t>
            </a:r>
            <a:r>
              <a:rPr lang="en-US" sz="2000" b="1" dirty="0" smtClean="0">
                <a:solidFill>
                  <a:schemeClr val="tx1"/>
                </a:solidFill>
              </a:rPr>
              <a:t>, e </a:t>
            </a:r>
            <a:r>
              <a:rPr lang="en-US" sz="2000" b="1" dirty="0" err="1" smtClean="0">
                <a:solidFill>
                  <a:schemeClr val="tx1"/>
                </a:solidFill>
              </a:rPr>
              <a:t>Iehova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I </a:t>
            </a:r>
            <a:r>
              <a:rPr lang="en-US" sz="2000" b="1" dirty="0" err="1" smtClean="0">
                <a:solidFill>
                  <a:schemeClr val="tx1"/>
                </a:solidFill>
              </a:rPr>
              <a:t>kou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nialihini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nei</a:t>
            </a:r>
            <a:r>
              <a:rPr lang="en-US" sz="20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Maule au, a </a:t>
            </a:r>
            <a:r>
              <a:rPr lang="en-US" sz="2000" b="1" dirty="0" err="1" smtClean="0">
                <a:solidFill>
                  <a:schemeClr val="tx1"/>
                </a:solidFill>
              </a:rPr>
              <a:t>mana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oe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Na </a:t>
            </a:r>
            <a:r>
              <a:rPr lang="en-US" sz="2000" b="1" dirty="0" err="1" smtClean="0">
                <a:solidFill>
                  <a:schemeClr val="tx1"/>
                </a:solidFill>
              </a:rPr>
              <a:t>kou</a:t>
            </a:r>
            <a:r>
              <a:rPr lang="en-US" sz="2000" b="1" dirty="0" smtClean="0">
                <a:solidFill>
                  <a:schemeClr val="tx1"/>
                </a:solidFill>
              </a:rPr>
              <a:t> lima e </a:t>
            </a:r>
            <a:r>
              <a:rPr lang="en-US" sz="2000" b="1" dirty="0" err="1" smtClean="0">
                <a:solidFill>
                  <a:schemeClr val="tx1"/>
                </a:solidFill>
              </a:rPr>
              <a:t>paa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mai</a:t>
            </a:r>
            <a:r>
              <a:rPr lang="en-US" sz="2000" b="1" dirty="0" smtClean="0">
                <a:solidFill>
                  <a:schemeClr val="tx1"/>
                </a:solidFill>
              </a:rPr>
              <a:t>: E ka Mane,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Hanai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ia'u</a:t>
            </a:r>
            <a:r>
              <a:rPr lang="en-US" sz="2000" b="1" dirty="0" smtClean="0">
                <a:solidFill>
                  <a:schemeClr val="tx1"/>
                </a:solidFill>
              </a:rPr>
              <a:t> a </a:t>
            </a:r>
            <a:r>
              <a:rPr lang="en-US" sz="2000" b="1" dirty="0" err="1" smtClean="0">
                <a:solidFill>
                  <a:schemeClr val="tx1"/>
                </a:solidFill>
              </a:rPr>
              <a:t>maona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mau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2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2. </a:t>
            </a:r>
            <a:r>
              <a:rPr lang="en-US" sz="2000" b="1" dirty="0" err="1" smtClean="0">
                <a:solidFill>
                  <a:schemeClr val="tx1"/>
                </a:solidFill>
              </a:rPr>
              <a:t>Wehe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kumu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ola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E </a:t>
            </a:r>
            <a:r>
              <a:rPr lang="en-US" sz="2000" b="1" dirty="0" err="1" smtClean="0">
                <a:solidFill>
                  <a:schemeClr val="tx1"/>
                </a:solidFill>
              </a:rPr>
              <a:t>hu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ai</a:t>
            </a:r>
            <a:r>
              <a:rPr lang="en-US" sz="2000" b="1" dirty="0" smtClean="0">
                <a:solidFill>
                  <a:schemeClr val="tx1"/>
                </a:solidFill>
              </a:rPr>
              <a:t> ka </a:t>
            </a:r>
            <a:r>
              <a:rPr lang="en-US" sz="2000" b="1" dirty="0" err="1" smtClean="0">
                <a:solidFill>
                  <a:schemeClr val="tx1"/>
                </a:solidFill>
              </a:rPr>
              <a:t>wai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maikai</a:t>
            </a:r>
            <a:r>
              <a:rPr lang="en-US" sz="20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Haawi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kou</a:t>
            </a:r>
            <a:r>
              <a:rPr lang="en-US" sz="2000" b="1" dirty="0" smtClean="0">
                <a:solidFill>
                  <a:schemeClr val="tx1"/>
                </a:solidFill>
              </a:rPr>
              <a:t> aloha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I </a:t>
            </a:r>
            <a:r>
              <a:rPr lang="en-US" sz="2000" b="1" dirty="0" err="1" smtClean="0">
                <a:solidFill>
                  <a:schemeClr val="tx1"/>
                </a:solidFill>
              </a:rPr>
              <a:t>paku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alakai</a:t>
            </a:r>
            <a:r>
              <a:rPr lang="en-US" sz="2000" b="1" dirty="0" smtClean="0">
                <a:solidFill>
                  <a:schemeClr val="tx1"/>
                </a:solidFill>
              </a:rPr>
              <a:t> ; </a:t>
            </a:r>
            <a:r>
              <a:rPr lang="en-US" sz="2000" b="1" dirty="0" err="1" smtClean="0">
                <a:solidFill>
                  <a:schemeClr val="tx1"/>
                </a:solidFill>
              </a:rPr>
              <a:t>Kuu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Hoola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E </a:t>
            </a:r>
            <a:r>
              <a:rPr lang="en-US" sz="2000" b="1" dirty="0" err="1" smtClean="0">
                <a:solidFill>
                  <a:schemeClr val="tx1"/>
                </a:solidFill>
              </a:rPr>
              <a:t>hoolanakila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mai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2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3. </a:t>
            </a:r>
            <a:r>
              <a:rPr lang="en-US" sz="2000" b="1" dirty="0" err="1" smtClean="0">
                <a:solidFill>
                  <a:schemeClr val="tx1"/>
                </a:solidFill>
              </a:rPr>
              <a:t>Aia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ku</a:t>
            </a:r>
            <a:r>
              <a:rPr lang="en-US" sz="2000" b="1" dirty="0" smtClean="0">
                <a:solidFill>
                  <a:schemeClr val="tx1"/>
                </a:solidFill>
              </a:rPr>
              <a:t> ma </a:t>
            </a:r>
            <a:r>
              <a:rPr lang="en-US" sz="2000" b="1" dirty="0" err="1" smtClean="0">
                <a:solidFill>
                  <a:schemeClr val="tx1"/>
                </a:solidFill>
              </a:rPr>
              <a:t>Ioredane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Hoonana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kuu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makau</a:t>
            </a:r>
            <a:r>
              <a:rPr lang="en-US" sz="2000" b="1" dirty="0" smtClean="0">
                <a:solidFill>
                  <a:schemeClr val="tx1"/>
                </a:solidFill>
              </a:rPr>
              <a:t> ;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Hoopae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kuu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uhane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Ma </a:t>
            </a:r>
            <a:r>
              <a:rPr lang="en-US" sz="2000" b="1" dirty="0" err="1" smtClean="0">
                <a:solidFill>
                  <a:schemeClr val="tx1"/>
                </a:solidFill>
              </a:rPr>
              <a:t>ia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kapa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malu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mau</a:t>
            </a:r>
            <a:r>
              <a:rPr lang="en-US" sz="2000" b="1" dirty="0" smtClean="0">
                <a:solidFill>
                  <a:schemeClr val="tx1"/>
                </a:solidFill>
              </a:rPr>
              <a:t> ; </a:t>
            </a:r>
            <a:r>
              <a:rPr lang="en-US" sz="2000" b="1" dirty="0" err="1" smtClean="0">
                <a:solidFill>
                  <a:schemeClr val="tx1"/>
                </a:solidFill>
              </a:rPr>
              <a:t>Haleluia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«</a:t>
            </a:r>
            <a:r>
              <a:rPr lang="en-US" sz="2000" b="1" dirty="0" err="1" smtClean="0">
                <a:solidFill>
                  <a:schemeClr val="tx1"/>
                </a:solidFill>
              </a:rPr>
              <a:t>Nou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kuu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mele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oia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mau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  <a:endParaRPr lang="en-US" sz="20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1624</TotalTime>
  <Words>108</Words>
  <Application>Microsoft Office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E kai oe, e Iehova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 kai oe, e Iehova  Hawaiian Hymn   285. Guide me, 0 thon great Jehovah !</dc:title>
  <dc:creator>admin</dc:creator>
  <cp:lastModifiedBy>admin</cp:lastModifiedBy>
  <cp:revision>5</cp:revision>
  <dcterms:created xsi:type="dcterms:W3CDTF">2026-05-05T13:54:04Z</dcterms:created>
  <dcterms:modified xsi:type="dcterms:W3CDTF">2026-07-24T20:02:44Z</dcterms:modified>
</cp:coreProperties>
</file>