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61C0C-8E23-41FB-800A-D2B600DDE075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20AE-0973-44D6-9974-84D52AD63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61C0C-8E23-41FB-800A-D2B600DDE075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20AE-0973-44D6-9974-84D52AD63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61C0C-8E23-41FB-800A-D2B600DDE075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20AE-0973-44D6-9974-84D52AD63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61C0C-8E23-41FB-800A-D2B600DDE075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20AE-0973-44D6-9974-84D52AD63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61C0C-8E23-41FB-800A-D2B600DDE075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20AE-0973-44D6-9974-84D52AD63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61C0C-8E23-41FB-800A-D2B600DDE075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20AE-0973-44D6-9974-84D52AD63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61C0C-8E23-41FB-800A-D2B600DDE075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20AE-0973-44D6-9974-84D52AD63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61C0C-8E23-41FB-800A-D2B600DDE075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20AE-0973-44D6-9974-84D52AD63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61C0C-8E23-41FB-800A-D2B600DDE075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20AE-0973-44D6-9974-84D52AD63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61C0C-8E23-41FB-800A-D2B600DDE075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20AE-0973-44D6-9974-84D52AD63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61C0C-8E23-41FB-800A-D2B600DDE075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620AE-0973-44D6-9974-84D52AD63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61C0C-8E23-41FB-800A-D2B600DDE075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620AE-0973-44D6-9974-84D52AD634C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inners Jesus will receive.jpg"/>
          <p:cNvPicPr>
            <a:picLocks noChangeAspect="1"/>
          </p:cNvPicPr>
          <p:nvPr userDrawn="1"/>
        </p:nvPicPr>
        <p:blipFill>
          <a:blip r:embed="rId14" cstate="print">
            <a:lum bright="48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rist accueille les pécheur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304800"/>
            <a:ext cx="6248400" cy="533399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Christ accueille les pécheurs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1447800"/>
            <a:ext cx="9144000" cy="4800600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fr-FR" sz="2000" b="1" dirty="0"/>
              <a:t>1</a:t>
            </a:r>
            <a:r>
              <a:rPr lang="fr-FR" sz="2000" b="1" dirty="0" smtClean="0"/>
              <a:t>. Jésus </a:t>
            </a:r>
            <a:r>
              <a:rPr lang="fr-FR" sz="2000" b="1" dirty="0"/>
              <a:t>accueille les </a:t>
            </a:r>
            <a:r>
              <a:rPr lang="fr-FR" sz="2400" b="1" dirty="0"/>
              <a:t>pécheurs</a:t>
            </a:r>
            <a:endParaRPr lang="fr-FR" sz="2000" b="1" dirty="0"/>
          </a:p>
          <a:p>
            <a:r>
              <a:rPr lang="fr-FR" sz="2000" b="1" dirty="0"/>
              <a:t>Proclame ces paroles de grâce!</a:t>
            </a:r>
          </a:p>
          <a:p>
            <a:r>
              <a:rPr lang="fr-FR" sz="2000" b="1" dirty="0"/>
              <a:t>A tous ceux qui sont errants,</a:t>
            </a:r>
          </a:p>
          <a:p>
            <a:r>
              <a:rPr lang="fr-FR" sz="2000" b="1" dirty="0"/>
              <a:t>Ceux qui titubent et qui tombent</a:t>
            </a:r>
            <a:r>
              <a:rPr lang="fr-FR" sz="2000" b="1" dirty="0" smtClean="0"/>
              <a:t>.</a:t>
            </a:r>
          </a:p>
          <a:p>
            <a:endParaRPr lang="fr-FR" sz="2000" b="1" dirty="0" smtClean="0"/>
          </a:p>
          <a:p>
            <a:r>
              <a:rPr lang="fr-FR" sz="2000" b="1" dirty="0" smtClean="0">
                <a:solidFill>
                  <a:srgbClr val="FF0000"/>
                </a:solidFill>
              </a:rPr>
              <a:t>Chorus</a:t>
            </a:r>
            <a:endParaRPr lang="fr-FR" sz="2000" b="1" dirty="0">
              <a:solidFill>
                <a:srgbClr val="FF0000"/>
              </a:solidFill>
            </a:endParaRPr>
          </a:p>
          <a:p>
            <a:r>
              <a:rPr lang="fr-FR" sz="2000" b="1" dirty="0">
                <a:solidFill>
                  <a:srgbClr val="FF0000"/>
                </a:solidFill>
              </a:rPr>
              <a:t>Chante-le fort,... Encore plus fort...</a:t>
            </a:r>
          </a:p>
          <a:p>
            <a:r>
              <a:rPr lang="fr-FR" sz="2000" b="1" dirty="0">
                <a:solidFill>
                  <a:srgbClr val="FF0000"/>
                </a:solidFill>
              </a:rPr>
              <a:t>Christ accueille... tous les pécheurs...</a:t>
            </a:r>
          </a:p>
          <a:p>
            <a:r>
              <a:rPr lang="fr-FR" sz="2000" b="1" dirty="0">
                <a:solidFill>
                  <a:srgbClr val="FF0000"/>
                </a:solidFill>
              </a:rPr>
              <a:t>Rends le message clair et net...</a:t>
            </a:r>
          </a:p>
          <a:p>
            <a:r>
              <a:rPr lang="fr-FR" sz="2000" b="1" dirty="0">
                <a:solidFill>
                  <a:srgbClr val="FF0000"/>
                </a:solidFill>
              </a:rPr>
              <a:t>Christ accueille... tous les pécheurs</a:t>
            </a:r>
            <a:r>
              <a:rPr lang="fr-FR" sz="2000" b="1" dirty="0" smtClean="0">
                <a:solidFill>
                  <a:srgbClr val="FF0000"/>
                </a:solidFill>
              </a:rPr>
              <a:t>.</a:t>
            </a:r>
          </a:p>
          <a:p>
            <a:endParaRPr lang="fr-FR" sz="2000" b="1" dirty="0"/>
          </a:p>
          <a:p>
            <a:r>
              <a:rPr lang="fr-FR" sz="2000" b="1" dirty="0"/>
              <a:t>2</a:t>
            </a:r>
            <a:r>
              <a:rPr lang="fr-FR" sz="2000" b="1" dirty="0" smtClean="0"/>
              <a:t>. Viens</a:t>
            </a:r>
            <a:r>
              <a:rPr lang="fr-FR" sz="2000" b="1" dirty="0"/>
              <a:t>, tu auras du repos;</a:t>
            </a:r>
          </a:p>
          <a:p>
            <a:r>
              <a:rPr lang="fr-FR" sz="2000" b="1" dirty="0"/>
              <a:t>Aie confiance en Sa parole,</a:t>
            </a:r>
          </a:p>
          <a:p>
            <a:r>
              <a:rPr lang="fr-FR" sz="2000" b="1" dirty="0"/>
              <a:t>Toi, le pécheur le plus vil!</a:t>
            </a:r>
          </a:p>
          <a:p>
            <a:r>
              <a:rPr lang="fr-FR" sz="2000" b="1" dirty="0"/>
              <a:t>Christ accueille tous les pécheurs</a:t>
            </a:r>
            <a:r>
              <a:rPr lang="fr-FR" sz="2000" b="1" dirty="0" smtClean="0"/>
              <a:t>.</a:t>
            </a:r>
          </a:p>
          <a:p>
            <a:r>
              <a:rPr lang="fr-FR" sz="2000" b="1" dirty="0" smtClean="0"/>
              <a:t>3</a:t>
            </a:r>
            <a:r>
              <a:rPr lang="fr-FR" sz="2000" b="1" dirty="0" smtClean="0"/>
              <a:t>. Mon </a:t>
            </a:r>
            <a:r>
              <a:rPr lang="fr-FR" sz="2000" b="1" dirty="0"/>
              <a:t>cœur ne me condamne plus;</a:t>
            </a:r>
          </a:p>
          <a:p>
            <a:r>
              <a:rPr lang="fr-FR" sz="2000" b="1" dirty="0"/>
              <a:t>Devant la loi, je suis pur;</a:t>
            </a:r>
          </a:p>
          <a:p>
            <a:r>
              <a:rPr lang="fr-FR" sz="2000" b="1" dirty="0"/>
              <a:t>Celui qui m’a rendu pur,</a:t>
            </a:r>
          </a:p>
          <a:p>
            <a:r>
              <a:rPr lang="fr-FR" sz="2000" b="1" dirty="0"/>
              <a:t>A accompli toute la loi</a:t>
            </a:r>
            <a:r>
              <a:rPr lang="fr-FR" sz="2000" b="1" dirty="0" smtClean="0"/>
              <a:t>.</a:t>
            </a:r>
          </a:p>
          <a:p>
            <a:endParaRPr lang="fr-FR" sz="2000" b="1" dirty="0" smtClean="0"/>
          </a:p>
          <a:p>
            <a:endParaRPr lang="fr-FR" sz="2000" b="1" dirty="0"/>
          </a:p>
          <a:p>
            <a:r>
              <a:rPr lang="fr-FR" sz="2000" b="1" dirty="0"/>
              <a:t>4.Christ accueille tous les pécheurs,</a:t>
            </a:r>
          </a:p>
          <a:p>
            <a:r>
              <a:rPr lang="fr-FR" sz="2000" b="1" dirty="0"/>
              <a:t>Même un grand pécheur comme moi.</a:t>
            </a:r>
          </a:p>
          <a:p>
            <a:r>
              <a:rPr lang="fr-FR" sz="2000" b="1" dirty="0"/>
              <a:t>Purifié de mes souillures,</a:t>
            </a:r>
          </a:p>
          <a:p>
            <a:r>
              <a:rPr lang="fr-FR" sz="2000" b="1" dirty="0"/>
              <a:t>J’entre au ciel avec Jésus</a:t>
            </a:r>
            <a:r>
              <a:rPr lang="fr-FR" sz="2000" b="1" dirty="0" smtClean="0"/>
              <a:t>.</a:t>
            </a:r>
            <a:endParaRPr lang="fr-FR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141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Christ accueille les pécheurs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 accueille les pécheurs  french</dc:title>
  <dc:creator>admin</dc:creator>
  <cp:lastModifiedBy>admin</cp:lastModifiedBy>
  <cp:revision>9</cp:revision>
  <dcterms:created xsi:type="dcterms:W3CDTF">2026-07-30T20:24:09Z</dcterms:created>
  <dcterms:modified xsi:type="dcterms:W3CDTF">2026-07-31T20:28:05Z</dcterms:modified>
</cp:coreProperties>
</file>