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7E05A-7DF1-4CF8-8EC7-73A660CDD340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D66DB-FDFD-49A1-8B86-BDE42346597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hildren of the heavenly King(The Pilgrim's Song).jpg"/>
          <p:cNvPicPr>
            <a:picLocks noChangeAspect="1"/>
          </p:cNvPicPr>
          <p:nvPr userDrawn="1"/>
        </p:nvPicPr>
        <p:blipFill>
          <a:blip r:embed="rId13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5532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Children </a:t>
            </a:r>
            <a:r>
              <a:rPr lang="en-US" b="1" dirty="0"/>
              <a:t>of the Heavenly </a:t>
            </a:r>
            <a:r>
              <a:rPr lang="en-US" b="1" dirty="0" smtClean="0"/>
              <a:t>King tune: </a:t>
            </a:r>
            <a:r>
              <a:rPr lang="en-US" b="1" dirty="0" err="1" smtClean="0"/>
              <a:t>Pleyel's</a:t>
            </a:r>
            <a:r>
              <a:rPr lang="en-US" b="1" dirty="0" smtClean="0"/>
              <a:t> Hymn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600200"/>
            <a:ext cx="8001000" cy="5257800"/>
          </a:xfrm>
        </p:spPr>
        <p:txBody>
          <a:bodyPr numCol="2"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Children of the heavenly King,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As we journey, let us sing;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Sing our Savior's worthy praise,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Glorious in his works and ways.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We are traveling home to God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In the way our fathers trod;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They are happy now, and we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Soon their happiness shall see.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O ye banished seed, be glad;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Christ our Advocate is made: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Us to save our flesh assumes, 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Brother to our souls becomes.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Fear not, brethren, joyful stand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On the borders of our land;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Jesus Christ, our Father's Son,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Bids us undismayed go on.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Lord, obediently we'll go,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Gladly leaving all below;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Only Thou our Leader be,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And we still will follow Thee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https://youtu.be/rH_gQZsm2Ug?si=Kq5umkYQNtfJnkZI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134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Children of the Heavenly King tune: Pleyel's Hymn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Children of the Heavenly King </dc:title>
  <dc:creator>admin</dc:creator>
  <cp:lastModifiedBy>admin</cp:lastModifiedBy>
  <cp:revision>20</cp:revision>
  <dcterms:created xsi:type="dcterms:W3CDTF">2026-03-10T16:15:42Z</dcterms:created>
  <dcterms:modified xsi:type="dcterms:W3CDTF">2026-07-18T16:25:54Z</dcterms:modified>
</cp:coreProperties>
</file>