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4" autoAdjust="0"/>
  </p:normalViewPr>
  <p:slideViewPr>
    <p:cSldViewPr>
      <p:cViewPr varScale="1">
        <p:scale>
          <a:sx n="105" d="100"/>
          <a:sy n="105" d="100"/>
        </p:scale>
        <p:origin x="-175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C707-CC3A-405B-B96C-E0632581FD31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9C707-CC3A-405B-B96C-E0632581FD31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90FCF-B555-4997-A6FF-B28D8BE0378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know whom I have believed1.jpg"/>
          <p:cNvPicPr>
            <a:picLocks noChangeAspect="1"/>
          </p:cNvPicPr>
          <p:nvPr userDrawn="1"/>
        </p:nvPicPr>
        <p:blipFill>
          <a:blip r:embed="rId13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762000"/>
            <a:ext cx="45720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Akon</a:t>
            </a:r>
            <a:r>
              <a:rPr lang="en-US" b="1" dirty="0" smtClean="0"/>
              <a:t> </a:t>
            </a:r>
            <a:r>
              <a:rPr lang="en-US" b="1" dirty="0" err="1" smtClean="0"/>
              <a:t>nga</a:t>
            </a:r>
            <a:r>
              <a:rPr lang="en-US" b="1" dirty="0" smtClean="0"/>
              <a:t> </a:t>
            </a:r>
            <a:r>
              <a:rPr lang="en-US" b="1" dirty="0" err="1" smtClean="0"/>
              <a:t>nakilal</a:t>
            </a:r>
            <a:r>
              <a:rPr lang="en-US" b="1" dirty="0" smtClean="0"/>
              <a:t>-an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1447800"/>
            <a:ext cx="8382000" cy="5029200"/>
          </a:xfrm>
        </p:spPr>
        <p:txBody>
          <a:bodyPr numCol="2"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Indi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makahangup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Ngaa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gin </a:t>
            </a:r>
            <a:r>
              <a:rPr lang="en-US" sz="1800" b="1" dirty="0" err="1" smtClean="0">
                <a:solidFill>
                  <a:schemeClr val="tx1"/>
                </a:solidFill>
              </a:rPr>
              <a:t>tubus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nga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makasasala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Sang </a:t>
            </a:r>
            <a:r>
              <a:rPr lang="en-US" sz="1800" b="1" dirty="0" err="1" smtClean="0">
                <a:solidFill>
                  <a:schemeClr val="tx1"/>
                </a:solidFill>
              </a:rPr>
              <a:t>bugay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ni</a:t>
            </a:r>
            <a:r>
              <a:rPr lang="en-US" sz="1800" b="1" dirty="0" smtClean="0">
                <a:solidFill>
                  <a:schemeClr val="tx1"/>
                </a:solidFill>
              </a:rPr>
              <a:t> Jesus.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KORO: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Apang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akon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nga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nakilal</a:t>
            </a:r>
            <a:r>
              <a:rPr lang="en-US" sz="1800" b="1" dirty="0" smtClean="0">
                <a:solidFill>
                  <a:srgbClr val="FF0000"/>
                </a:solidFill>
              </a:rPr>
              <a:t>-an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Kon</a:t>
            </a:r>
            <a:r>
              <a:rPr lang="en-US" sz="1800" b="1" dirty="0" smtClean="0">
                <a:solidFill>
                  <a:srgbClr val="FF0000"/>
                </a:solidFill>
              </a:rPr>
              <a:t> sin-o </a:t>
            </a:r>
            <a:r>
              <a:rPr lang="en-US" sz="1800" b="1" dirty="0" err="1" smtClean="0">
                <a:solidFill>
                  <a:srgbClr val="FF0000"/>
                </a:solidFill>
              </a:rPr>
              <a:t>ang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akon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ginto-ohan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Gamhanan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Sia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pagbantay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Sang </a:t>
            </a:r>
            <a:r>
              <a:rPr lang="en-US" sz="1800" b="1" dirty="0" err="1" smtClean="0">
                <a:solidFill>
                  <a:srgbClr val="FF0000"/>
                </a:solidFill>
              </a:rPr>
              <a:t>akon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nga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gintugyan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Indi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makahangup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Sang </a:t>
            </a:r>
            <a:r>
              <a:rPr lang="en-US" sz="1800" b="1" dirty="0" err="1" smtClean="0">
                <a:solidFill>
                  <a:schemeClr val="tx1"/>
                </a:solidFill>
              </a:rPr>
              <a:t>pagl'was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akon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Kag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magtoo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Polong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Kalinong</a:t>
            </a:r>
            <a:r>
              <a:rPr lang="en-US" sz="1800" b="1" dirty="0" smtClean="0">
                <a:solidFill>
                  <a:schemeClr val="tx1"/>
                </a:solidFill>
              </a:rPr>
              <a:t> ma-</a:t>
            </a:r>
            <a:r>
              <a:rPr lang="en-US" sz="1800" b="1" dirty="0" err="1" smtClean="0">
                <a:solidFill>
                  <a:schemeClr val="tx1"/>
                </a:solidFill>
              </a:rPr>
              <a:t>angkon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Indi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makahangup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Buhat</a:t>
            </a:r>
            <a:r>
              <a:rPr lang="en-US" sz="1800" b="1" dirty="0" smtClean="0">
                <a:solidFill>
                  <a:schemeClr val="tx1"/>
                </a:solidFill>
              </a:rPr>
              <a:t> sang Espiritu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Kon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tawo</a:t>
            </a:r>
            <a:r>
              <a:rPr lang="en-US" sz="1800" b="1" dirty="0" smtClean="0">
                <a:solidFill>
                  <a:schemeClr val="tx1"/>
                </a:solidFill>
              </a:rPr>
              <a:t> ma-</a:t>
            </a:r>
            <a:r>
              <a:rPr lang="en-US" sz="1800" b="1" dirty="0" err="1" smtClean="0">
                <a:solidFill>
                  <a:schemeClr val="tx1"/>
                </a:solidFill>
              </a:rPr>
              <a:t>iwagan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 </a:t>
            </a:r>
            <a:r>
              <a:rPr lang="en-US" sz="1800" b="1" dirty="0" err="1" smtClean="0">
                <a:solidFill>
                  <a:schemeClr val="tx1"/>
                </a:solidFill>
              </a:rPr>
              <a:t>Iya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magtoo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Indi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makapakut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Sang </a:t>
            </a:r>
            <a:r>
              <a:rPr lang="en-US" sz="1800" b="1" dirty="0" err="1" smtClean="0">
                <a:solidFill>
                  <a:schemeClr val="tx1"/>
                </a:solidFill>
              </a:rPr>
              <a:t>Iya'ng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pag</a:t>
            </a:r>
            <a:r>
              <a:rPr lang="en-US" sz="1800" b="1" dirty="0" smtClean="0">
                <a:solidFill>
                  <a:schemeClr val="tx1"/>
                </a:solidFill>
              </a:rPr>
              <a:t>-abut;</a:t>
            </a: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Sa gab-</a:t>
            </a:r>
            <a:r>
              <a:rPr lang="en-US" sz="1800" b="1" dirty="0" err="1" smtClean="0">
                <a:solidFill>
                  <a:schemeClr val="tx1"/>
                </a:solidFill>
              </a:rPr>
              <a:t>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adlaw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Nian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ako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mag-aman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3342</TotalTime>
  <Words>81</Words>
  <Application>Microsoft Office PowerPoint</Application>
  <PresentationFormat>On-screen Show (4:3)</PresentationFormat>
  <Paragraphs>26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 Akon nga nakilal-an  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Akon nga Nakilal-an</dc:title>
  <dc:creator>FRONT</dc:creator>
  <cp:lastModifiedBy>admin</cp:lastModifiedBy>
  <cp:revision>6</cp:revision>
  <dcterms:created xsi:type="dcterms:W3CDTF">2025-07-16T20:58:40Z</dcterms:created>
  <dcterms:modified xsi:type="dcterms:W3CDTF">2026-07-29T21:54:43Z</dcterms:modified>
</cp:coreProperties>
</file>