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C2DE3-C134-4E8B-9124-C64330857BEE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570F6-BDB5-4ABB-9A73-7CD3CEADEC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องค์พระเยซูข้าฯ สัญญ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องค์</a:t>
            </a:r>
            <a:r>
              <a:rPr lang="th-TH" b="1" dirty="0"/>
              <a:t>พระเยซูข้าฯ </a:t>
            </a:r>
            <a:r>
              <a:rPr lang="th-TH" b="1" dirty="0" smtClean="0"/>
              <a:t>สัญญา</a:t>
            </a:r>
            <a:r>
              <a:rPr lang="th-TH" b="1" dirty="0" smtClean="0"/>
              <a:t/>
            </a:r>
            <a:br>
              <a:rPr lang="th-TH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5029200" cy="51054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องค์พระเยซู ข้าฯ สัญญา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รับใช้จนชีวาวาย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ทรงเป็นผู้นำและสหาย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ดำรงในกายวิญญาณ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ตัวข้าฯ ไม่กลัวศึกสงคราม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ยามทรงร่วมทางครรไล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หากพระทรงนำทางข้าฯ ไป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จะไม่เดินห่างทางจร</a:t>
            </a:r>
          </a:p>
          <a:p>
            <a:pPr algn="l"/>
            <a:endParaRPr lang="th-TH" sz="16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โปรดช่วยให้รู้ว่าพระองค์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ดำรงอยู่ไม่ห่างไกล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ชีวิตลำเค็ญเพราะปวงภัย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หลงไปในทางอบาย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เมื่อไพรีเข้ามาบีฑา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th-TH" sz="1600" b="1" dirty="0" smtClean="0">
                <a:solidFill>
                  <a:schemeClr val="tx1"/>
                </a:solidFill>
              </a:rPr>
              <a:t>อยู่รอบกายาจิตใจ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ทรงเป็นโล่ป้องกันผองภัย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ห่างไกลความบาปบีฑา</a:t>
            </a:r>
          </a:p>
          <a:p>
            <a:pPr algn="l"/>
            <a:endParaRPr lang="th-TH" sz="16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ขอโปรดให้ข้าฯ ยินสำเนียง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เป็นเสียงพระองค์เมตตา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จากพายุโลกีย์ตัณหา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พระวงชีวาตนเอง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พระองค์ขอโปรดตรัสอีกที เมื่อนำชีวีครรไล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โปรดให้ข้าฯ เชื่อฟังมั่นใจ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ทรงชัยคุ้มครองวิญญาณ</a:t>
            </a:r>
          </a:p>
          <a:p>
            <a:pPr algn="l"/>
            <a:endParaRPr lang="th-TH" sz="1600" b="1" dirty="0" smtClean="0">
              <a:solidFill>
                <a:schemeClr val="tx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องค์พระเยซูทรงสัญญา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แก่บรรดาผู้วางใจ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หากพระสถิตอยู่แห่งใด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ให้ข้าฯ อยู่ด้วยเช่นกัน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องค์พระเยซูข้าฯ สัญญา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แบกภาระจนปลดปลง</a:t>
            </a:r>
          </a:p>
          <a:p>
            <a:pPr algn="l"/>
            <a:r>
              <a:rPr lang="th-TH" sz="1600" b="1" dirty="0" smtClean="0">
                <a:solidFill>
                  <a:schemeClr val="tx1"/>
                </a:solidFill>
              </a:rPr>
              <a:t>โปรดให้ข้าฯ ติดตามพระองค์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th-TH" sz="1600" b="1" dirty="0" smtClean="0">
                <a:solidFill>
                  <a:schemeClr val="tx1"/>
                </a:solidFill>
              </a:rPr>
              <a:t>ทรงนำเถิดพระสหาย.อาเมน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171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องค์พระเยซูข้าฯ สัญญา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15</cp:revision>
  <dcterms:created xsi:type="dcterms:W3CDTF">2026-06-09T00:42:15Z</dcterms:created>
  <dcterms:modified xsi:type="dcterms:W3CDTF">2026-06-09T17:53:59Z</dcterms:modified>
</cp:coreProperties>
</file>