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240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C0598-990A-4008-98CD-67F5CE1A1DCE}" type="datetimeFigureOut">
              <a:rPr lang="en-US" smtClean="0"/>
              <a:pPr/>
              <a:t>6/16/2026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51CB3-373D-48FD-B856-8AC4C07BE7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C0598-990A-4008-98CD-67F5CE1A1DCE}" type="datetimeFigureOut">
              <a:rPr lang="en-US" smtClean="0"/>
              <a:pPr/>
              <a:t>6/16/2026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51CB3-373D-48FD-B856-8AC4C07BE7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C0598-990A-4008-98CD-67F5CE1A1DCE}" type="datetimeFigureOut">
              <a:rPr lang="en-US" smtClean="0"/>
              <a:pPr/>
              <a:t>6/16/2026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51CB3-373D-48FD-B856-8AC4C07BE7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C0598-990A-4008-98CD-67F5CE1A1DCE}" type="datetimeFigureOut">
              <a:rPr lang="en-US" smtClean="0"/>
              <a:pPr/>
              <a:t>6/16/2026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51CB3-373D-48FD-B856-8AC4C07BE7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C0598-990A-4008-98CD-67F5CE1A1DCE}" type="datetimeFigureOut">
              <a:rPr lang="en-US" smtClean="0"/>
              <a:pPr/>
              <a:t>6/16/2026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51CB3-373D-48FD-B856-8AC4C07BE7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C0598-990A-4008-98CD-67F5CE1A1DCE}" type="datetimeFigureOut">
              <a:rPr lang="en-US" smtClean="0"/>
              <a:pPr/>
              <a:t>6/16/2026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51CB3-373D-48FD-B856-8AC4C07BE7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C0598-990A-4008-98CD-67F5CE1A1DCE}" type="datetimeFigureOut">
              <a:rPr lang="en-US" smtClean="0"/>
              <a:pPr/>
              <a:t>6/16/2026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51CB3-373D-48FD-B856-8AC4C07BE7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C0598-990A-4008-98CD-67F5CE1A1DCE}" type="datetimeFigureOut">
              <a:rPr lang="en-US" smtClean="0"/>
              <a:pPr/>
              <a:t>6/16/2026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51CB3-373D-48FD-B856-8AC4C07BE7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C0598-990A-4008-98CD-67F5CE1A1DCE}" type="datetimeFigureOut">
              <a:rPr lang="en-US" smtClean="0"/>
              <a:pPr/>
              <a:t>6/16/2026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51CB3-373D-48FD-B856-8AC4C07BE7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C0598-990A-4008-98CD-67F5CE1A1DCE}" type="datetimeFigureOut">
              <a:rPr lang="en-US" smtClean="0"/>
              <a:pPr/>
              <a:t>6/16/2026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51CB3-373D-48FD-B856-8AC4C07BE7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C0598-990A-4008-98CD-67F5CE1A1DCE}" type="datetimeFigureOut">
              <a:rPr lang="en-US" smtClean="0"/>
              <a:pPr/>
              <a:t>6/16/2026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51CB3-373D-48FD-B856-8AC4C07BE7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EC0598-990A-4008-98CD-67F5CE1A1DCE}" type="datetimeFigureOut">
              <a:rPr lang="en-US" smtClean="0"/>
              <a:pPr/>
              <a:t>6/16/2026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B51CB3-373D-48FD-B856-8AC4C07BE7E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m I a soldier of the Cross1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m I a soldier of the Cross piano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47800" y="0"/>
            <a:ext cx="6324600" cy="457199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th-TH" b="1" dirty="0" smtClean="0"/>
              <a:t>ข้า</a:t>
            </a:r>
            <a:r>
              <a:rPr lang="th-TH" b="1" dirty="0"/>
              <a:t>จะยอมแบกกางเขนหรือไม่</a:t>
            </a:r>
            <a:br>
              <a:rPr lang="th-TH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33800" y="533400"/>
            <a:ext cx="3048000" cy="4419600"/>
          </a:xfrm>
        </p:spPr>
        <p:txBody>
          <a:bodyPr>
            <a:noAutofit/>
          </a:bodyPr>
          <a:lstStyle/>
          <a:p>
            <a:pPr algn="l"/>
            <a:r>
              <a:rPr lang="th-TH" sz="1400" b="1" dirty="0" smtClean="0">
                <a:solidFill>
                  <a:schemeClr val="tx1"/>
                </a:solidFill>
              </a:rPr>
              <a:t>1. ข้าจะยอมแบกกางเขนหรือไม่</a:t>
            </a:r>
          </a:p>
          <a:p>
            <a:pPr algn="l"/>
            <a:r>
              <a:rPr lang="th-TH" sz="1400" b="1" dirty="0" smtClean="0">
                <a:solidFill>
                  <a:schemeClr val="tx1"/>
                </a:solidFill>
              </a:rPr>
              <a:t>ตามพระเมษโปดกไป</a:t>
            </a:r>
          </a:p>
          <a:p>
            <a:pPr algn="l"/>
            <a:r>
              <a:rPr lang="th-TH" sz="1400" b="1" dirty="0" smtClean="0">
                <a:solidFill>
                  <a:schemeClr val="tx1"/>
                </a:solidFill>
              </a:rPr>
              <a:t>ควรหรือกลัวจ่ายราคามากมาย</a:t>
            </a:r>
          </a:p>
          <a:p>
            <a:pPr algn="l"/>
            <a:r>
              <a:rPr lang="th-TH" sz="1400" b="1" dirty="0" smtClean="0">
                <a:solidFill>
                  <a:schemeClr val="tx1"/>
                </a:solidFill>
              </a:rPr>
              <a:t>เพื่อจะให้โลกเห็นใจ</a:t>
            </a:r>
          </a:p>
          <a:p>
            <a:pPr algn="l"/>
            <a:endParaRPr lang="th-TH" sz="1000" b="1" dirty="0" smtClean="0">
              <a:solidFill>
                <a:schemeClr val="tx1"/>
              </a:solidFill>
            </a:endParaRPr>
          </a:p>
          <a:p>
            <a:pPr algn="l"/>
            <a:r>
              <a:rPr lang="th-TH" sz="1400" b="1" dirty="0" smtClean="0">
                <a:solidFill>
                  <a:srgbClr val="FF0000"/>
                </a:solidFill>
              </a:rPr>
              <a:t>รับ </a:t>
            </a:r>
            <a:endParaRPr lang="en-US" sz="1400" b="1" dirty="0" smtClean="0">
              <a:solidFill>
                <a:srgbClr val="FF0000"/>
              </a:solidFill>
            </a:endParaRPr>
          </a:p>
          <a:p>
            <a:pPr algn="l"/>
            <a:r>
              <a:rPr lang="th-TH" sz="1400" b="1" dirty="0" smtClean="0">
                <a:solidFill>
                  <a:srgbClr val="FF0000"/>
                </a:solidFill>
              </a:rPr>
              <a:t>เพราะ</a:t>
            </a:r>
            <a:r>
              <a:rPr lang="th-TH" sz="1400" b="1" dirty="0" smtClean="0">
                <a:solidFill>
                  <a:srgbClr val="FF0000"/>
                </a:solidFill>
              </a:rPr>
              <a:t>พระนามประเสริฐล้ำค่า</a:t>
            </a:r>
          </a:p>
          <a:p>
            <a:pPr algn="l"/>
            <a:r>
              <a:rPr lang="th-TH" sz="1400" b="1" dirty="0" smtClean="0">
                <a:solidFill>
                  <a:srgbClr val="FF0000"/>
                </a:solidFill>
              </a:rPr>
              <a:t>ทรงพลีชีวิตเพื่อข้า</a:t>
            </a:r>
          </a:p>
          <a:p>
            <a:pPr algn="l"/>
            <a:r>
              <a:rPr lang="th-TH" sz="1400" b="1" dirty="0" smtClean="0">
                <a:solidFill>
                  <a:srgbClr val="FF0000"/>
                </a:solidFill>
              </a:rPr>
              <a:t>แม้ทุกข์ลำเค็ญพึ่งพระคุณนั้น</a:t>
            </a:r>
          </a:p>
          <a:p>
            <a:pPr algn="l"/>
            <a:r>
              <a:rPr lang="th-TH" sz="1400" b="1" dirty="0" smtClean="0">
                <a:solidFill>
                  <a:srgbClr val="FF0000"/>
                </a:solidFill>
              </a:rPr>
              <a:t>ให้ทรงชื่นชมเบิกบาน</a:t>
            </a:r>
          </a:p>
          <a:p>
            <a:pPr algn="l"/>
            <a:endParaRPr lang="th-TH" sz="1000" b="1" dirty="0" smtClean="0">
              <a:solidFill>
                <a:schemeClr val="tx1"/>
              </a:solidFill>
            </a:endParaRPr>
          </a:p>
          <a:p>
            <a:pPr algn="l"/>
            <a:r>
              <a:rPr lang="th-TH" sz="1400" b="1" dirty="0" smtClean="0">
                <a:solidFill>
                  <a:schemeClr val="tx1"/>
                </a:solidFill>
              </a:rPr>
              <a:t>2. ผู้อื่นสู้รบเพื่อได้ราศี</a:t>
            </a:r>
          </a:p>
          <a:p>
            <a:pPr algn="l"/>
            <a:r>
              <a:rPr lang="th-TH" sz="1400" b="1" dirty="0" smtClean="0">
                <a:solidFill>
                  <a:schemeClr val="tx1"/>
                </a:solidFill>
              </a:rPr>
              <a:t>เลือด เหงื่อท่วมกายเช่นนี้</a:t>
            </a:r>
          </a:p>
          <a:p>
            <a:pPr algn="l"/>
            <a:r>
              <a:rPr lang="th-TH" sz="1400" b="1" dirty="0" smtClean="0">
                <a:solidFill>
                  <a:schemeClr val="tx1"/>
                </a:solidFill>
              </a:rPr>
              <a:t>ควรหรือที่ข้าจะนั่งสุขสันต์</a:t>
            </a:r>
          </a:p>
          <a:p>
            <a:pPr algn="l"/>
            <a:r>
              <a:rPr lang="th-TH" sz="1400" b="1" dirty="0" smtClean="0">
                <a:solidFill>
                  <a:schemeClr val="tx1"/>
                </a:solidFill>
              </a:rPr>
              <a:t>หวังถูกอุ้มเข้าสวรรค์</a:t>
            </a:r>
          </a:p>
          <a:p>
            <a:pPr algn="l"/>
            <a:endParaRPr lang="th-TH" sz="1000" b="1" dirty="0" smtClean="0">
              <a:solidFill>
                <a:schemeClr val="tx1"/>
              </a:solidFill>
            </a:endParaRPr>
          </a:p>
          <a:p>
            <a:pPr algn="l"/>
            <a:r>
              <a:rPr lang="th-TH" sz="1400" b="1" dirty="0" smtClean="0">
                <a:solidFill>
                  <a:schemeClr val="tx1"/>
                </a:solidFill>
              </a:rPr>
              <a:t>3. ข้าไร้ศัตรูควรต้านทานหรือ</a:t>
            </a:r>
          </a:p>
          <a:p>
            <a:pPr algn="l"/>
            <a:r>
              <a:rPr lang="th-TH" sz="1400" b="1" dirty="0" smtClean="0">
                <a:solidFill>
                  <a:schemeClr val="tx1"/>
                </a:solidFill>
              </a:rPr>
              <a:t>ไม่มีช่องโหว่อุดหรือ</a:t>
            </a:r>
          </a:p>
          <a:p>
            <a:pPr algn="l"/>
            <a:r>
              <a:rPr lang="th-TH" sz="1400" b="1" dirty="0" smtClean="0">
                <a:solidFill>
                  <a:schemeClr val="tx1"/>
                </a:solidFill>
              </a:rPr>
              <a:t>ข้าควรประสานกับโลกนี้หรือ</a:t>
            </a:r>
          </a:p>
          <a:p>
            <a:pPr algn="l"/>
            <a:r>
              <a:rPr lang="th-TH" sz="1400" b="1" dirty="0" smtClean="0">
                <a:solidFill>
                  <a:schemeClr val="tx1"/>
                </a:solidFill>
              </a:rPr>
              <a:t>เป็นที่ช่วยเหลือข้าหรือ</a:t>
            </a:r>
          </a:p>
          <a:p>
            <a:pPr algn="l"/>
            <a:endParaRPr lang="th-TH" sz="1000" b="1" dirty="0" smtClean="0">
              <a:solidFill>
                <a:schemeClr val="tx1"/>
              </a:solidFill>
            </a:endParaRPr>
          </a:p>
          <a:p>
            <a:pPr algn="l"/>
            <a:r>
              <a:rPr lang="th-TH" sz="1400" b="1" dirty="0" smtClean="0">
                <a:solidFill>
                  <a:schemeClr val="tx1"/>
                </a:solidFill>
              </a:rPr>
              <a:t>4. ข้าต้องสู้รบหากจะครองราชย์</a:t>
            </a:r>
          </a:p>
          <a:p>
            <a:pPr algn="l"/>
            <a:r>
              <a:rPr lang="th-TH" sz="1400" b="1" dirty="0" smtClean="0">
                <a:solidFill>
                  <a:schemeClr val="tx1"/>
                </a:solidFill>
              </a:rPr>
              <a:t>โปรดให้ฤทธิ์ ความสามารถ</a:t>
            </a:r>
          </a:p>
          <a:p>
            <a:pPr algn="l"/>
            <a:r>
              <a:rPr lang="th-TH" sz="1400" b="1" dirty="0" smtClean="0">
                <a:solidFill>
                  <a:schemeClr val="tx1"/>
                </a:solidFill>
              </a:rPr>
              <a:t>ไม่กลัวทุกข์ยาก ยอมถูกเหยียบย่ำ</a:t>
            </a:r>
          </a:p>
          <a:p>
            <a:pPr algn="l"/>
            <a:r>
              <a:rPr lang="th-TH" sz="1400" b="1" dirty="0" smtClean="0">
                <a:solidFill>
                  <a:schemeClr val="tx1"/>
                </a:solidFill>
              </a:rPr>
              <a:t>เข้มแข็งโดยพึ่งพระคำ</a:t>
            </a:r>
            <a:endParaRPr lang="en-US" sz="1400" b="1" dirty="0" smtClean="0">
              <a:solidFill>
                <a:schemeClr val="tx1"/>
              </a:solidFill>
            </a:endParaRPr>
          </a:p>
          <a:p>
            <a:pPr algn="l"/>
            <a:endParaRPr lang="en-US" sz="1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669</TotalTime>
  <Words>127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ข้าจะยอมแบกกางเขนหรือไม่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ข้าจะยอมแบกกางเขนหรือไม่ </dc:title>
  <dc:creator>admin</dc:creator>
  <cp:lastModifiedBy>admin</cp:lastModifiedBy>
  <cp:revision>5</cp:revision>
  <dcterms:created xsi:type="dcterms:W3CDTF">2026-02-13T16:30:20Z</dcterms:created>
  <dcterms:modified xsi:type="dcterms:W3CDTF">2026-06-16T21:53:52Z</dcterms:modified>
</cp:coreProperties>
</file>