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3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FD038-9E28-4CFB-867E-D6D7959931A1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24AE7-44B7-4302-AF13-5931AAA82F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ผู้ช่วยประเสริฐอย่าลืมข้า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228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ขอ</a:t>
            </a:r>
            <a:r>
              <a:rPr lang="th-TH" b="1" dirty="0"/>
              <a:t>ผู้ช่วยประเสริฐอย่าลืมข้าฯ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33400"/>
            <a:ext cx="4267200" cy="45720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1. ขอผู้ช่วยประเสริฐอย่าลืมข้าฯ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โปรดฟังเสียงอ้อนวอน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เมื่อผู้อื่นพระองค์ทรงเมตตา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โปรดอย่าได้ลืมข้าฯ.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ผู้ช่วย ผู้ช่วย ฟังคำร้องของข้าฯ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เมื่อผู้อื่นพระองค์ทรงเมตตา โปรดอย่าได้ลืมข้าฯ.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2. ขอพระองค์ได้ทรงพระเมตตา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ขอกราบพระบาทา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ใจชอกช้ำเพราะมีความบาปหนา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ขอให้มีศรัทธา.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3. ข้าฯอาศัยพระคุณและเดชา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โปรดรักษาใจข้าฯ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ดวงใจชอกช้ำเพราะทำบาปหนา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ขอทรงโปรดช่วยข้าฯ.</a:t>
            </a:r>
          </a:p>
          <a:p>
            <a:pPr algn="l"/>
            <a:endParaRPr lang="th-TH" sz="10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4. ทรงเป็นผู้ปลอบโยนและอุ้มชู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ในชีวิตของข้าฯ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ในโลกนี้และทั้งที่เมืองฟ้า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ไม่มีใครเทียบได้.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</a:t>
            </a:r>
            <a:r>
              <a:rPr lang="en-US" sz="1600" b="1" dirty="0" smtClean="0">
                <a:solidFill>
                  <a:schemeClr val="tx1"/>
                </a:solidFill>
              </a:rPr>
              <a:t>://www.youtube.com/watch?v=Dt_urE5CGj0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122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ขอผู้ช่วยประเสริฐอย่าลืมข้าฯ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ขอผู้ช่วยประเสริฐอย่าลืมข้าฯ </dc:title>
  <dc:creator>FRONT</dc:creator>
  <cp:lastModifiedBy>admin</cp:lastModifiedBy>
  <cp:revision>7</cp:revision>
  <dcterms:created xsi:type="dcterms:W3CDTF">2024-01-20T22:05:28Z</dcterms:created>
  <dcterms:modified xsi:type="dcterms:W3CDTF">2026-06-01T15:24:58Z</dcterms:modified>
</cp:coreProperties>
</file>