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7E47-E4F3-43F1-B0A6-9A979734585E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EE457-7147-4574-AF61-F584E336F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7E47-E4F3-43F1-B0A6-9A979734585E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EE457-7147-4574-AF61-F584E336F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7E47-E4F3-43F1-B0A6-9A979734585E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EE457-7147-4574-AF61-F584E336F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7E47-E4F3-43F1-B0A6-9A979734585E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EE457-7147-4574-AF61-F584E336F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7E47-E4F3-43F1-B0A6-9A979734585E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EE457-7147-4574-AF61-F584E336F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7E47-E4F3-43F1-B0A6-9A979734585E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EE457-7147-4574-AF61-F584E336F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7E47-E4F3-43F1-B0A6-9A979734585E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EE457-7147-4574-AF61-F584E336F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7E47-E4F3-43F1-B0A6-9A979734585E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EE457-7147-4574-AF61-F584E336F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7E47-E4F3-43F1-B0A6-9A979734585E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EE457-7147-4574-AF61-F584E336F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7E47-E4F3-43F1-B0A6-9A979734585E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EE457-7147-4574-AF61-F584E336F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7E47-E4F3-43F1-B0A6-9A979734585E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EE457-7147-4574-AF61-F584E336FE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57E47-E4F3-43F1-B0A6-9A979734585E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EE457-7147-4574-AF61-F584E336FE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ust and Obey 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7290" y="0"/>
            <a:ext cx="6357982" cy="642918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cap="small" dirty="0" smtClean="0"/>
              <a:t>വേദ </a:t>
            </a:r>
            <a:r>
              <a:rPr lang="ml-IN" b="1" cap="small" dirty="0"/>
              <a:t>വെളിച്ചത്തില്‍</a:t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44" y="642918"/>
            <a:ext cx="5000660" cy="5786478"/>
          </a:xfrm>
        </p:spPr>
        <p:txBody>
          <a:bodyPr numCol="1">
            <a:noAutofit/>
          </a:bodyPr>
          <a:lstStyle/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ത്തില്‍, നാഥന്‍ പാതെ പോകില്‍-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താന്‍ ചൊരിയും മഹത്വം മാര്‍ഗ്ഗേ.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തന്റെ ഇഷ്ടം ചെയ്താല്‍ നാഥന്‍ ചേര്‍ത്തുകൊള്ളും,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ആശ്രയിച്ചാല്‍, അനുസരിച്ചാല്‍.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</a:t>
            </a:r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ആശ്രയിക്കാ, നീ അനുസരിക്ക-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യേശുവില്‍ ഉല്ലസിപ്പാന്‍ മാര്‍ഗ്ഗം വേറെ ഇല്ലാ.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അന്ധകാരം മൂടാ, മേഘം വാനില്‍ വരാ-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അവന്‍ പുഞ്ചിരി മായ്ക്കുമെല്ലാം.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സംശയഭയം പോം, നെടുവീര്‍പ്പും പോകും,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ആശ്രയിച്ചാല്‍, അനുസരിച്ചാല്‍.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ചുമക്കേണ്ട ഭാരം, ഖേദം പങ്കിടേണ്ട-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പ്രതിഫലം തന്നീടുമവന്‍.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കഷ്ട നഷ്ടങ്ങളും, ക്രൂശ്ശിന്‍ വേദനയും,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അകന്നീടും അനുസരിച്ചാല്‍.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തന്റെ വാത്സല്ല്യത്തെ നാ മറിയുന്നതോ-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സ്വയം യാഗമായ്‌ അര്‍പ്പിക്കുമ്പോള്‍,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തന്റെ കരുണയും തന്റെ വാത്സല്ല്യവും,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അറിയും നാം അനുസരിച്ചാല്‍.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നാഥന്‍ പാദാന്തികെ നല്‍കും കൂട്ടയ്മയോ-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നാഥന്‍ ചാരെ നടക്കുന്നതോ-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അവന്‍ വാക്കു കേട്ടു, അവന്‍ പാതെ പോകില്‍,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ഭയമേശാ അനുസരിച്ചാല്‍</a:t>
            </a:r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103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വേദ വെളിച്ചത്തില്‍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വേദ വെളിച്ചത്തില്‍ </dc:title>
  <dc:creator>mary</dc:creator>
  <cp:lastModifiedBy>admin</cp:lastModifiedBy>
  <cp:revision>12</cp:revision>
  <dcterms:created xsi:type="dcterms:W3CDTF">2021-03-17T15:02:16Z</dcterms:created>
  <dcterms:modified xsi:type="dcterms:W3CDTF">2026-06-15T14:47:03Z</dcterms:modified>
</cp:coreProperties>
</file>