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CC8DE-550B-4945-9438-DEAD844760AF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A184F-12E0-47EA-81E5-CE40D96624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CC8DE-550B-4945-9438-DEAD844760AF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A184F-12E0-47EA-81E5-CE40D96624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CC8DE-550B-4945-9438-DEAD844760AF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A184F-12E0-47EA-81E5-CE40D96624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CC8DE-550B-4945-9438-DEAD844760AF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A184F-12E0-47EA-81E5-CE40D96624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CC8DE-550B-4945-9438-DEAD844760AF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A184F-12E0-47EA-81E5-CE40D96624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CC8DE-550B-4945-9438-DEAD844760AF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A184F-12E0-47EA-81E5-CE40D96624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CC8DE-550B-4945-9438-DEAD844760AF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A184F-12E0-47EA-81E5-CE40D96624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CC8DE-550B-4945-9438-DEAD844760AF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A184F-12E0-47EA-81E5-CE40D96624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CC8DE-550B-4945-9438-DEAD844760AF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A184F-12E0-47EA-81E5-CE40D96624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CC8DE-550B-4945-9438-DEAD844760AF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A184F-12E0-47EA-81E5-CE40D96624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CC8DE-550B-4945-9438-DEAD844760AF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A184F-12E0-47EA-81E5-CE40D96624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CC8DE-550B-4945-9438-DEAD844760AF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A184F-12E0-47EA-81E5-CE40D966247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ark, my soul, it is the Lord!1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കേൾക്ക എന്റെ ആത്മാവ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381000"/>
            <a:ext cx="8534400" cy="914400"/>
          </a:xfrm>
        </p:spPr>
        <p:txBody>
          <a:bodyPr>
            <a:noAutofit/>
          </a:bodyPr>
          <a:lstStyle/>
          <a:p>
            <a:r>
              <a:rPr lang="ml-IN" sz="4000" b="1" dirty="0" smtClean="0"/>
              <a:t>കേൾക്ക എന്റെ </a:t>
            </a:r>
            <a:r>
              <a:rPr lang="ml-IN" sz="4000" b="1" dirty="0" smtClean="0"/>
              <a:t>ആത്മാവേ</a:t>
            </a: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err="1" smtClean="0"/>
              <a:t>Kelkka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Ente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Aathmaave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905000"/>
            <a:ext cx="8610600" cy="4343400"/>
          </a:xfrm>
        </p:spPr>
        <p:txBody>
          <a:bodyPr numCol="2">
            <a:noAutofit/>
          </a:bodyPr>
          <a:lstStyle/>
          <a:p>
            <a:pPr algn="l"/>
            <a:r>
              <a:rPr lang="ml-IN" sz="1600" b="1" dirty="0" smtClean="0">
                <a:solidFill>
                  <a:schemeClr val="tx1"/>
                </a:solidFill>
              </a:rPr>
              <a:t>1. കേള്‍ക്ക എന്‍റെ ആത്മാവേ!</a:t>
            </a:r>
          </a:p>
          <a:p>
            <a:pPr algn="l"/>
            <a:r>
              <a:rPr lang="ml-IN" sz="1600" b="1" dirty="0" smtClean="0">
                <a:solidFill>
                  <a:schemeClr val="tx1"/>
                </a:solidFill>
              </a:rPr>
              <a:t>യേശു മനസലിഞ്ഞു</a:t>
            </a:r>
          </a:p>
          <a:p>
            <a:pPr algn="l"/>
            <a:r>
              <a:rPr lang="ml-IN" sz="1600" b="1" dirty="0" smtClean="0">
                <a:solidFill>
                  <a:schemeClr val="tx1"/>
                </a:solidFill>
              </a:rPr>
              <a:t>ചോദിക്കുന്നു ഹേ പാപീ</a:t>
            </a:r>
          </a:p>
          <a:p>
            <a:pPr algn="l"/>
            <a:r>
              <a:rPr lang="ml-IN" sz="1600" b="1" dirty="0" smtClean="0">
                <a:solidFill>
                  <a:schemeClr val="tx1"/>
                </a:solidFill>
              </a:rPr>
              <a:t>സ്നേഹിക്കുന്നോ നീ എന്നെ.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ml-IN" sz="1600" b="1" dirty="0" smtClean="0">
              <a:solidFill>
                <a:schemeClr val="tx1"/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/>
                </a:solidFill>
              </a:rPr>
              <a:t>2. ആദിയിങ്കല്‍ ഞാന്‍ തന്നെ</a:t>
            </a:r>
          </a:p>
          <a:p>
            <a:pPr algn="l"/>
            <a:r>
              <a:rPr lang="ml-IN" sz="1600" b="1" dirty="0" smtClean="0">
                <a:solidFill>
                  <a:schemeClr val="tx1"/>
                </a:solidFill>
              </a:rPr>
              <a:t>തിരഞ്ഞെടുത്തു നിന്നെ</a:t>
            </a:r>
          </a:p>
          <a:p>
            <a:pPr algn="l"/>
            <a:r>
              <a:rPr lang="ml-IN" sz="1600" b="1" dirty="0" smtClean="0">
                <a:solidFill>
                  <a:schemeClr val="tx1"/>
                </a:solidFill>
              </a:rPr>
              <a:t>ആദ്യം നിന്നെ സ്നേഹിച്ചു</a:t>
            </a:r>
          </a:p>
          <a:p>
            <a:pPr algn="l"/>
            <a:r>
              <a:rPr lang="ml-IN" sz="1600" b="1" dirty="0" smtClean="0">
                <a:solidFill>
                  <a:schemeClr val="tx1"/>
                </a:solidFill>
              </a:rPr>
              <a:t>പിന്നെ നിന്നെ രക്ഷിച്ചു.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ml-IN" sz="1600" b="1" dirty="0" smtClean="0">
              <a:solidFill>
                <a:schemeClr val="tx1"/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/>
                </a:solidFill>
              </a:rPr>
              <a:t>3. പെറ്റ തള്ള കുഞ്ഞിനെ</a:t>
            </a:r>
          </a:p>
          <a:p>
            <a:pPr algn="l"/>
            <a:r>
              <a:rPr lang="ml-IN" sz="1600" b="1" dirty="0" smtClean="0">
                <a:solidFill>
                  <a:schemeClr val="tx1"/>
                </a:solidFill>
              </a:rPr>
              <a:t>മറക്കുന്നതെങ്ങനെ ?</a:t>
            </a:r>
          </a:p>
          <a:p>
            <a:pPr algn="l"/>
            <a:r>
              <a:rPr lang="ml-IN" sz="1600" b="1" dirty="0" smtClean="0">
                <a:solidFill>
                  <a:schemeClr val="tx1"/>
                </a:solidFill>
              </a:rPr>
              <a:t>അവള്‍ മറന്നീടിലും</a:t>
            </a:r>
          </a:p>
          <a:p>
            <a:pPr algn="l"/>
            <a:r>
              <a:rPr lang="ml-IN" sz="1600" b="1" dirty="0" smtClean="0">
                <a:solidFill>
                  <a:schemeClr val="tx1"/>
                </a:solidFill>
              </a:rPr>
              <a:t>നിന്നെ എന്നും ഞാന്‍ ഓര്‍ക്കും.</a:t>
            </a:r>
          </a:p>
          <a:p>
            <a:pPr algn="l"/>
            <a:r>
              <a:rPr lang="ml-IN" sz="1600" b="1" dirty="0" smtClean="0">
                <a:solidFill>
                  <a:schemeClr val="tx1"/>
                </a:solidFill>
              </a:rPr>
              <a:t>4</a:t>
            </a:r>
            <a:r>
              <a:rPr lang="ml-IN" sz="1600" b="1" dirty="0" smtClean="0">
                <a:solidFill>
                  <a:schemeClr val="tx1"/>
                </a:solidFill>
              </a:rPr>
              <a:t>. നിന്നെ എന്‍റെ മഹത്വം</a:t>
            </a:r>
          </a:p>
          <a:p>
            <a:pPr algn="l"/>
            <a:r>
              <a:rPr lang="ml-IN" sz="1600" b="1" dirty="0" smtClean="0">
                <a:solidFill>
                  <a:schemeClr val="tx1"/>
                </a:solidFill>
              </a:rPr>
              <a:t>വേഗത്തില്‍ ഞാന്‍ കാണിക്കും</a:t>
            </a:r>
          </a:p>
          <a:p>
            <a:pPr algn="l"/>
            <a:r>
              <a:rPr lang="ml-IN" sz="1600" b="1" dirty="0" smtClean="0">
                <a:solidFill>
                  <a:schemeClr val="tx1"/>
                </a:solidFill>
              </a:rPr>
              <a:t>എന്നാല്‍ ആയതിന്‍ മുമ്പേ</a:t>
            </a:r>
          </a:p>
          <a:p>
            <a:pPr algn="l"/>
            <a:r>
              <a:rPr lang="ml-IN" sz="1600" b="1" dirty="0" smtClean="0">
                <a:solidFill>
                  <a:schemeClr val="tx1"/>
                </a:solidFill>
              </a:rPr>
              <a:t>നിന്നെ ശുദ്ധി ആക്കണം.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ml-IN" sz="1600" b="1" dirty="0" smtClean="0">
              <a:solidFill>
                <a:schemeClr val="tx1"/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/>
                </a:solidFill>
              </a:rPr>
              <a:t>5. എന്‍ സിംഹാസനത്തിന്മേല്‍</a:t>
            </a:r>
          </a:p>
          <a:p>
            <a:pPr algn="l"/>
            <a:r>
              <a:rPr lang="ml-IN" sz="1600" b="1" dirty="0" smtClean="0">
                <a:solidFill>
                  <a:schemeClr val="tx1"/>
                </a:solidFill>
              </a:rPr>
              <a:t>വേഗത്തില്‍ നീ ഇരിക്കും</a:t>
            </a:r>
          </a:p>
          <a:p>
            <a:pPr algn="l"/>
            <a:r>
              <a:rPr lang="ml-IN" sz="1600" b="1" dirty="0" smtClean="0">
                <a:solidFill>
                  <a:schemeClr val="tx1"/>
                </a:solidFill>
              </a:rPr>
              <a:t>ഞാന്‍ വീണ്‍ടെടുത്ത പാപീ!</a:t>
            </a:r>
          </a:p>
          <a:p>
            <a:pPr algn="l"/>
            <a:r>
              <a:rPr lang="ml-IN" sz="1600" b="1" dirty="0" smtClean="0">
                <a:solidFill>
                  <a:schemeClr val="tx1"/>
                </a:solidFill>
              </a:rPr>
              <a:t>സ്നേഹിച്ചീടുന്നൊ-എന്നെ?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ml-IN" sz="1600" b="1" dirty="0" smtClean="0">
              <a:solidFill>
                <a:schemeClr val="tx1"/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/>
                </a:solidFill>
              </a:rPr>
              <a:t>6. എന്‍റെ സ്നേഹം കര്‍ത്താവേ</a:t>
            </a:r>
          </a:p>
          <a:p>
            <a:pPr algn="l"/>
            <a:r>
              <a:rPr lang="ml-IN" sz="1600" b="1" dirty="0" smtClean="0">
                <a:solidFill>
                  <a:schemeClr val="tx1"/>
                </a:solidFill>
              </a:rPr>
              <a:t>ഏതുമില്ല എങ്കിലും</a:t>
            </a:r>
          </a:p>
          <a:p>
            <a:pPr algn="l"/>
            <a:r>
              <a:rPr lang="ml-IN" sz="1600" b="1" dirty="0" smtClean="0">
                <a:solidFill>
                  <a:schemeClr val="tx1"/>
                </a:solidFill>
              </a:rPr>
              <a:t>കൃപയാലതിനെ നീ</a:t>
            </a:r>
          </a:p>
          <a:p>
            <a:pPr algn="l"/>
            <a:r>
              <a:rPr lang="ml-IN" sz="1600" b="1" dirty="0" smtClean="0">
                <a:solidFill>
                  <a:schemeClr val="tx1"/>
                </a:solidFill>
              </a:rPr>
              <a:t>വര്‍ദ്ധിപ്പിക്കുമാറാക</a:t>
            </a:r>
            <a:r>
              <a:rPr lang="ml-IN" sz="1600" b="1" dirty="0" smtClean="0">
                <a:solidFill>
                  <a:schemeClr val="tx1"/>
                </a:solidFill>
              </a:rPr>
              <a:t>.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85</Words>
  <Application>Microsoft Office PowerPoint</Application>
  <PresentationFormat>On-screen Show (4:3)</PresentationFormat>
  <Paragraphs>33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കേൾക്ക എന്റെ ആത്മാവേ Kelkka Ente Aathmaave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കേൾക്ക എന്റെ ആത്മാവേ </dc:title>
  <dc:creator>admin</dc:creator>
  <cp:lastModifiedBy>admin</cp:lastModifiedBy>
  <cp:revision>12</cp:revision>
  <dcterms:created xsi:type="dcterms:W3CDTF">2026-06-03T18:49:08Z</dcterms:created>
  <dcterms:modified xsi:type="dcterms:W3CDTF">2026-06-04T16:00:20Z</dcterms:modified>
</cp:coreProperties>
</file>