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A873-5CE5-416F-B3CF-6980D5A6E99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573E-BB3F-4A8C-ACA7-CC4E92175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A873-5CE5-416F-B3CF-6980D5A6E99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573E-BB3F-4A8C-ACA7-CC4E92175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A873-5CE5-416F-B3CF-6980D5A6E99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573E-BB3F-4A8C-ACA7-CC4E92175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A873-5CE5-416F-B3CF-6980D5A6E99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573E-BB3F-4A8C-ACA7-CC4E92175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A873-5CE5-416F-B3CF-6980D5A6E99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573E-BB3F-4A8C-ACA7-CC4E92175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A873-5CE5-416F-B3CF-6980D5A6E99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573E-BB3F-4A8C-ACA7-CC4E92175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A873-5CE5-416F-B3CF-6980D5A6E99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573E-BB3F-4A8C-ACA7-CC4E92175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A873-5CE5-416F-B3CF-6980D5A6E99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573E-BB3F-4A8C-ACA7-CC4E92175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A873-5CE5-416F-B3CF-6980D5A6E99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573E-BB3F-4A8C-ACA7-CC4E92175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A873-5CE5-416F-B3CF-6980D5A6E99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573E-BB3F-4A8C-ACA7-CC4E92175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A873-5CE5-416F-B3CF-6980D5A6E99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F573E-BB3F-4A8C-ACA7-CC4E92175A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0A873-5CE5-416F-B3CF-6980D5A6E99F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F573E-BB3F-4A8C-ACA7-CC4E92175A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esus I have promised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620000" cy="533400"/>
          </a:xfrm>
        </p:spPr>
        <p:txBody>
          <a:bodyPr>
            <a:normAutofit fontScale="90000"/>
          </a:bodyPr>
          <a:lstStyle/>
          <a:p>
            <a:r>
              <a:rPr lang="ml-IN" sz="4000" b="1" dirty="0"/>
              <a:t>എൻ പ്രതിജ്ഞ കർത്താവേ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6248400" cy="411480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എൻ പ്രതിജ്ഞ കർത്താവേ എന്നും നിൻ സേവയ്ക്കാം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എന്റെ കൂടെ നിൽക്കേണം എൻ സ്വാമി സ്നേഹിതാ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കൂശിടാ ഞാൻ പോരിങ്കൽ കൂടെ നീ ഉണ്ടെങ്കിൽ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വഴികാട്ടി നീ ആയാൽ വഴി വിട്ടു പോകാ.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അടുക്കൽ നീ ഉണ്ടെന്നു അറിയിക്ക സദാ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അടുത്താകയാൽ ലോകം അസംഖ്യം പരീക്ഷ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അരികൾ ചുറ്റും ഉണ്ടേ അകത്തും പുറത്തും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അടുത്തു വാ എൻ യേശു ആത്മാവേ കാക്കണേ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കോപം പക തന്നിഷ്ടം കൊണ്ടെന്നുൾ തിങ്ങുമ്പോൾ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കേൾപ്പിക്കേണം യേശുവേ കേമമായി നിൻ സ്വരം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വിശ്വാസം ഉറപ്പാനും വിശുദ്ധ മാർഗ്ഗത്തിൽ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സ്ഥിരമായ് നിന്നീടാനും സംസാരിക്കെന്നോടു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നീ ഇരിക്കുന്നിടത്തു നിൻ ശുശ്രൂഷക്കാരും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നിത്യം വസിക്കും എന്നു നിശ്ചയം ചൊന്നല്ലോ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സേവിപ്പാൻ ജീവകാലം സത്യം ചെയ്തോനാം ഞാൻ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നിന്നെ അനുഗമിപ്പാൻ നീ തുണയ്ക്കെൻ സ്വാമി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കാണിക്ക നിൻ കാലടി കാൽ അതിൽ ഞാൻ വെപ്പാൻ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ആയതിനും നിൻ ശക്തി ആവശ്യം കർത്താവേ,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ആയുരന്തം നടത്തൂ ആകർഷിച്ചീടെന്നെ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അന്ത്യേ മോക്ഷം എനിക്കു അനുഭവം ആക്കൂ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116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എൻ പ്രതിജ്ഞ കർത്താവേ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എൻ പ്രതിജ്ഞ കർത്താവേ</dc:title>
  <dc:creator>FRONT</dc:creator>
  <cp:lastModifiedBy>admin</cp:lastModifiedBy>
  <cp:revision>20</cp:revision>
  <dcterms:created xsi:type="dcterms:W3CDTF">2023-10-15T22:08:12Z</dcterms:created>
  <dcterms:modified xsi:type="dcterms:W3CDTF">2026-06-09T18:04:16Z</dcterms:modified>
</cp:coreProperties>
</file>