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515-9916-432E-A3E6-111CC02E8D48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02BB-4BD0-499E-9932-92E28961F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515-9916-432E-A3E6-111CC02E8D48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02BB-4BD0-499E-9932-92E28961F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515-9916-432E-A3E6-111CC02E8D48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02BB-4BD0-499E-9932-92E28961F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515-9916-432E-A3E6-111CC02E8D48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02BB-4BD0-499E-9932-92E28961F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515-9916-432E-A3E6-111CC02E8D48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02BB-4BD0-499E-9932-92E28961F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515-9916-432E-A3E6-111CC02E8D48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02BB-4BD0-499E-9932-92E28961F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515-9916-432E-A3E6-111CC02E8D48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02BB-4BD0-499E-9932-92E28961F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515-9916-432E-A3E6-111CC02E8D48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02BB-4BD0-499E-9932-92E28961F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515-9916-432E-A3E6-111CC02E8D48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02BB-4BD0-499E-9932-92E28961F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515-9916-432E-A3E6-111CC02E8D48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02BB-4BD0-499E-9932-92E28961F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515-9916-432E-A3E6-111CC02E8D48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02BB-4BD0-499E-9932-92E28961F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4B515-9916-432E-A3E6-111CC02E8D48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B02BB-4BD0-499E-9932-92E28961F1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సంపూర్ణ జీవమ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44" y="1"/>
            <a:ext cx="8858312" cy="5714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e-IN" b="1" dirty="0" smtClean="0"/>
              <a:t>సంపూర్ణ జీవము</a:t>
            </a:r>
            <a:r>
              <a:rPr lang="en-US" b="1" dirty="0" smtClean="0"/>
              <a:t>  </a:t>
            </a:r>
            <a:r>
              <a:rPr lang="en-US" b="1" dirty="0" err="1" smtClean="0"/>
              <a:t>Sampoorna</a:t>
            </a:r>
            <a:r>
              <a:rPr lang="en-US" b="1" dirty="0" smtClean="0"/>
              <a:t> </a:t>
            </a:r>
            <a:r>
              <a:rPr lang="en-US" b="1" dirty="0" err="1" smtClean="0"/>
              <a:t>Jeevamu</a:t>
            </a:r>
            <a:r>
              <a:rPr lang="en-US" b="1" dirty="0" smtClean="0"/>
              <a:t> 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714356"/>
            <a:ext cx="5857916" cy="6143644"/>
          </a:xfrm>
        </p:spPr>
        <p:txBody>
          <a:bodyPr numCol="2">
            <a:noAutofit/>
          </a:bodyPr>
          <a:lstStyle/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1. సంపూర్ణ జీవము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సంపత్తి నాకు గాన్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సంతప్త మొందుచు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చావును బొందితి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నీకై చావును బొందితి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నాకేమి చేతువు?</a:t>
            </a:r>
          </a:p>
          <a:p>
            <a:pPr algn="l"/>
            <a:endParaRPr lang="te-IN" sz="1500" b="1" dirty="0" smtClean="0">
              <a:solidFill>
                <a:schemeClr val="tx1"/>
              </a:solidFill>
            </a:endParaRPr>
          </a:p>
          <a:p>
            <a:pPr algn="l"/>
            <a:endParaRPr lang="te-IN" sz="15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2. నెమ్మయిన రాజ్యము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నీ నొందులాగున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నా నెత్రు కార్చుచు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నా ప్రాణమిచ్చితి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నా ప్రాణమిచ్చి ప్రోచితి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నాకే మిచ్చితివి?</a:t>
            </a:r>
          </a:p>
          <a:p>
            <a:pPr algn="l"/>
            <a:endParaRPr lang="te-IN" sz="1500" b="1" dirty="0" smtClean="0">
              <a:solidFill>
                <a:schemeClr val="tx1"/>
              </a:solidFill>
            </a:endParaRPr>
          </a:p>
          <a:p>
            <a:pPr algn="l"/>
            <a:endParaRPr lang="te-IN" sz="15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3. నా తండ్రి యింటిని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నా సింహాసనమున్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నా గౌరవంబును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నా వెల్లమానితి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నా వెల్లమానివచ్చితి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నీవే మిచ్చెదవు?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4. చెప్పరాని బాధలన్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పొందుచు సిల్వపై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చిందితి రక్తము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చివ్వున బ్రోవను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చింతల నీకై యోర్చితి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చింతల నోర్తువా?</a:t>
            </a:r>
          </a:p>
          <a:p>
            <a:pPr algn="l"/>
            <a:endParaRPr lang="te-IN" sz="1500" b="1" dirty="0" smtClean="0">
              <a:solidFill>
                <a:schemeClr val="tx1"/>
              </a:solidFill>
            </a:endParaRPr>
          </a:p>
          <a:p>
            <a:pPr algn="l"/>
            <a:endParaRPr lang="te-IN" sz="15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5. నీ క్షమాపణమున్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రక్షణ మార్గమున్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అక్షయభాగ్యమున్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ఆశించి తెచ్చితిన్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నీకై రక్షణ తెచ్చితిన్</a:t>
            </a:r>
          </a:p>
          <a:p>
            <a:pPr algn="l"/>
            <a:r>
              <a:rPr lang="te-IN" sz="1500" b="1" dirty="0" smtClean="0">
                <a:solidFill>
                  <a:schemeClr val="tx1"/>
                </a:solidFill>
              </a:rPr>
              <a:t>నాకేమి యిత్తువు?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81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సంపూర్ణ జీవము  Sampoorna Jeevamu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Sampoorna Jeevamu  </dc:title>
  <dc:creator>mary</dc:creator>
  <cp:lastModifiedBy>admin</cp:lastModifiedBy>
  <cp:revision>9</cp:revision>
  <dcterms:created xsi:type="dcterms:W3CDTF">2023-09-18T22:12:47Z</dcterms:created>
  <dcterms:modified xsi:type="dcterms:W3CDTF">2026-06-18T15:16:46Z</dcterms:modified>
</cp:coreProperties>
</file>