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4" autoAdjust="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FCEB-0289-4E67-A323-3042B63FC3B6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193A-3CB8-4D43-8EF3-31C58A52D0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యేసు నన్ను ప్రేమించ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096000" cy="533400"/>
          </a:xfrm>
        </p:spPr>
        <p:txBody>
          <a:bodyPr>
            <a:normAutofit fontScale="90000"/>
          </a:bodyPr>
          <a:lstStyle/>
          <a:p>
            <a:r>
              <a:rPr lang="te-IN" b="1" dirty="0" smtClean="0"/>
              <a:t>యేసు నన్ను </a:t>
            </a:r>
            <a:r>
              <a:rPr lang="te-IN" b="1" dirty="0" smtClean="0"/>
              <a:t>ప్రేమించి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948690"/>
            <a:ext cx="8001000" cy="59093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/>
            <a:r>
              <a:rPr lang="en-US" b="1" dirty="0" smtClean="0"/>
              <a:t>1. </a:t>
            </a:r>
            <a:r>
              <a:rPr lang="te-IN" b="1" dirty="0" smtClean="0"/>
              <a:t>యేసు నన్నుఁ బ్రేమించి</a:t>
            </a:r>
          </a:p>
          <a:p>
            <a:pPr marL="342900" indent="-342900"/>
            <a:r>
              <a:rPr lang="te-IN" b="1" dirty="0" smtClean="0"/>
              <a:t>దాసు నన్నుఁ బిల్చెను</a:t>
            </a:r>
          </a:p>
          <a:p>
            <a:r>
              <a:rPr lang="te-IN" b="1" dirty="0" smtClean="0"/>
              <a:t>ఈ సత్యంబు బైబిలు</a:t>
            </a:r>
          </a:p>
          <a:p>
            <a:r>
              <a:rPr lang="te-IN" b="1" dirty="0" smtClean="0"/>
              <a:t>తేటగాను దెల్పెను.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Ref</a:t>
            </a:r>
          </a:p>
          <a:p>
            <a:r>
              <a:rPr lang="te-IN" b="1" dirty="0" smtClean="0">
                <a:solidFill>
                  <a:srgbClr val="FF0000"/>
                </a:solidFill>
              </a:rPr>
              <a:t>యేసు ప్రేమించును</a:t>
            </a:r>
          </a:p>
          <a:p>
            <a:r>
              <a:rPr lang="te-IN" b="1" dirty="0" smtClean="0">
                <a:solidFill>
                  <a:srgbClr val="FF0000"/>
                </a:solidFill>
              </a:rPr>
              <a:t>దాసుల నందఱిన్</a:t>
            </a:r>
          </a:p>
          <a:p>
            <a:r>
              <a:rPr lang="te-IN" b="1" dirty="0" smtClean="0">
                <a:solidFill>
                  <a:srgbClr val="FF0000"/>
                </a:solidFill>
              </a:rPr>
              <a:t>ఆ స్వామి వేదమే</a:t>
            </a:r>
          </a:p>
          <a:p>
            <a:r>
              <a:rPr lang="te-IN" b="1" dirty="0" smtClean="0">
                <a:solidFill>
                  <a:srgbClr val="FF0000"/>
                </a:solidFill>
              </a:rPr>
              <a:t>ఈ సత్య </a:t>
            </a:r>
            <a:r>
              <a:rPr lang="te-IN" b="1" dirty="0" smtClean="0">
                <a:solidFill>
                  <a:srgbClr val="FF0000"/>
                </a:solidFill>
              </a:rPr>
              <a:t>మిచ్చెను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te-IN" b="1" dirty="0" smtClean="0">
              <a:solidFill>
                <a:srgbClr val="FF0000"/>
              </a:solidFill>
            </a:endParaRPr>
          </a:p>
          <a:p>
            <a:endParaRPr lang="te-IN" b="1" dirty="0" smtClean="0"/>
          </a:p>
          <a:p>
            <a:pPr marL="342900" indent="-342900"/>
            <a:r>
              <a:rPr lang="en-US" b="1" dirty="0" smtClean="0"/>
              <a:t>2. </a:t>
            </a:r>
            <a:r>
              <a:rPr lang="te-IN" b="1" dirty="0" smtClean="0"/>
              <a:t>బాలురమౌ మమ్మును</a:t>
            </a:r>
          </a:p>
          <a:p>
            <a:pPr marL="342900" indent="-342900"/>
            <a:r>
              <a:rPr lang="te-IN" b="1" dirty="0" smtClean="0"/>
              <a:t>బాగుగాఁ ప్రేమించును</a:t>
            </a:r>
          </a:p>
          <a:p>
            <a:r>
              <a:rPr lang="te-IN" b="1" dirty="0" smtClean="0"/>
              <a:t>శక్తిలేనివారము</a:t>
            </a:r>
          </a:p>
          <a:p>
            <a:r>
              <a:rPr lang="te-IN" b="1" dirty="0" smtClean="0"/>
              <a:t>బలవంతుఁ డేసుఁడు.</a:t>
            </a:r>
          </a:p>
          <a:p>
            <a:endParaRPr lang="te-IN" b="1" dirty="0" smtClean="0"/>
          </a:p>
          <a:p>
            <a:r>
              <a:rPr lang="te-IN" b="1" dirty="0" smtClean="0"/>
              <a:t>3. బుద్ధిలేని </a:t>
            </a:r>
            <a:r>
              <a:rPr lang="en-US" b="1" dirty="0" smtClean="0"/>
              <a:t> </a:t>
            </a:r>
            <a:r>
              <a:rPr lang="te-IN" b="1" dirty="0" smtClean="0"/>
              <a:t>వారికిఁ</a:t>
            </a:r>
          </a:p>
          <a:p>
            <a:r>
              <a:rPr lang="te-IN" b="1" dirty="0" smtClean="0"/>
              <a:t>తాను బోధపర్చును</a:t>
            </a:r>
          </a:p>
          <a:p>
            <a:r>
              <a:rPr lang="te-IN" b="1" dirty="0" smtClean="0"/>
              <a:t>శుద్ధిలేని </a:t>
            </a:r>
            <a:r>
              <a:rPr lang="en-US" b="1" dirty="0" smtClean="0"/>
              <a:t> </a:t>
            </a:r>
            <a:r>
              <a:rPr lang="te-IN" b="1" dirty="0" smtClean="0"/>
              <a:t>వారిని</a:t>
            </a:r>
          </a:p>
          <a:p>
            <a:r>
              <a:rPr lang="te-IN" b="1" dirty="0" smtClean="0"/>
              <a:t>శుద్ధిఁ </a:t>
            </a:r>
            <a:r>
              <a:rPr lang="en-US" b="1" dirty="0" smtClean="0"/>
              <a:t> </a:t>
            </a:r>
            <a:r>
              <a:rPr lang="te-IN" b="1" dirty="0" smtClean="0"/>
              <a:t>జేసి </a:t>
            </a:r>
            <a:r>
              <a:rPr lang="en-US" b="1" dirty="0" smtClean="0"/>
              <a:t> </a:t>
            </a:r>
            <a:r>
              <a:rPr lang="te-IN" b="1" dirty="0" smtClean="0"/>
              <a:t>ప్రోచును.</a:t>
            </a:r>
          </a:p>
          <a:p>
            <a:endParaRPr lang="te-IN" b="1" dirty="0" smtClean="0"/>
          </a:p>
          <a:p>
            <a:r>
              <a:rPr lang="en-US" b="1" dirty="0" smtClean="0"/>
              <a:t>1</a:t>
            </a:r>
            <a:r>
              <a:rPr lang="en-US" b="1" dirty="0" smtClean="0"/>
              <a:t>. </a:t>
            </a:r>
            <a:r>
              <a:rPr lang="en-US" b="1" dirty="0" err="1" smtClean="0"/>
              <a:t>Yesu</a:t>
            </a:r>
            <a:r>
              <a:rPr lang="en-US" b="1" dirty="0" smtClean="0"/>
              <a:t> </a:t>
            </a:r>
            <a:r>
              <a:rPr lang="en-US" b="1" dirty="0" err="1" smtClean="0"/>
              <a:t>Nannu</a:t>
            </a:r>
            <a:r>
              <a:rPr lang="en-US" b="1" dirty="0" smtClean="0"/>
              <a:t> </a:t>
            </a:r>
            <a:r>
              <a:rPr lang="en-US" b="1" dirty="0" err="1" smtClean="0"/>
              <a:t>Preminchi</a:t>
            </a:r>
            <a:endParaRPr lang="en-US" b="1" dirty="0" smtClean="0"/>
          </a:p>
          <a:p>
            <a:r>
              <a:rPr lang="en-US" b="1" dirty="0" err="1" smtClean="0"/>
              <a:t>Daasu</a:t>
            </a:r>
            <a:r>
              <a:rPr lang="en-US" b="1" dirty="0" smtClean="0"/>
              <a:t> </a:t>
            </a:r>
            <a:r>
              <a:rPr lang="en-US" b="1" dirty="0" err="1" smtClean="0"/>
              <a:t>Nannu</a:t>
            </a:r>
            <a:r>
              <a:rPr lang="en-US" b="1" dirty="0" smtClean="0"/>
              <a:t> </a:t>
            </a:r>
            <a:r>
              <a:rPr lang="en-US" b="1" dirty="0" err="1" smtClean="0"/>
              <a:t>Bilchenu</a:t>
            </a:r>
            <a:endParaRPr lang="en-US" b="1" dirty="0" smtClean="0"/>
          </a:p>
          <a:p>
            <a:r>
              <a:rPr lang="en-US" b="1" dirty="0" err="1" smtClean="0"/>
              <a:t>Ee</a:t>
            </a:r>
            <a:r>
              <a:rPr lang="en-US" b="1" dirty="0" smtClean="0"/>
              <a:t> </a:t>
            </a:r>
            <a:r>
              <a:rPr lang="en-US" b="1" dirty="0" err="1" smtClean="0"/>
              <a:t>Sathyambu</a:t>
            </a:r>
            <a:r>
              <a:rPr lang="en-US" b="1" dirty="0" smtClean="0"/>
              <a:t> </a:t>
            </a:r>
            <a:r>
              <a:rPr lang="en-US" b="1" dirty="0" err="1" smtClean="0"/>
              <a:t>Baibilu</a:t>
            </a:r>
            <a:endParaRPr lang="en-US" b="1" dirty="0" smtClean="0"/>
          </a:p>
          <a:p>
            <a:r>
              <a:rPr lang="en-US" b="1" dirty="0" err="1" smtClean="0"/>
              <a:t>Thetagaanu</a:t>
            </a:r>
            <a:r>
              <a:rPr lang="en-US" b="1" dirty="0" smtClean="0"/>
              <a:t> </a:t>
            </a:r>
            <a:r>
              <a:rPr lang="en-US" b="1" dirty="0" err="1" smtClean="0"/>
              <a:t>Dhelphenu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Ref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Yesu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Preminchunu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Daasula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Nandharin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Svaami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Vedhame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Ee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Sathya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Michchenu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2. </a:t>
            </a:r>
            <a:r>
              <a:rPr lang="en-US" b="1" dirty="0" err="1" smtClean="0"/>
              <a:t>Baaluramau</a:t>
            </a:r>
            <a:r>
              <a:rPr lang="en-US" b="1" dirty="0" smtClean="0"/>
              <a:t> </a:t>
            </a:r>
            <a:r>
              <a:rPr lang="en-US" b="1" dirty="0" err="1" smtClean="0"/>
              <a:t>Mammunu</a:t>
            </a:r>
            <a:endParaRPr lang="en-US" b="1" dirty="0" smtClean="0"/>
          </a:p>
          <a:p>
            <a:r>
              <a:rPr lang="en-US" b="1" dirty="0" err="1" smtClean="0"/>
              <a:t>Baagugaa</a:t>
            </a:r>
            <a:r>
              <a:rPr lang="en-US" b="1" dirty="0" smtClean="0"/>
              <a:t> </a:t>
            </a:r>
            <a:r>
              <a:rPr lang="en-US" b="1" dirty="0" err="1" smtClean="0"/>
              <a:t>Preminchunu</a:t>
            </a:r>
            <a:endParaRPr lang="en-US" b="1" dirty="0" smtClean="0"/>
          </a:p>
          <a:p>
            <a:r>
              <a:rPr lang="en-US" b="1" dirty="0" err="1" smtClean="0"/>
              <a:t>Shakthilenivaaramu</a:t>
            </a:r>
            <a:endParaRPr lang="en-US" b="1" dirty="0" smtClean="0"/>
          </a:p>
          <a:p>
            <a:r>
              <a:rPr lang="en-US" b="1" dirty="0" err="1" smtClean="0"/>
              <a:t>Balavanthu</a:t>
            </a:r>
            <a:r>
              <a:rPr lang="en-US" b="1" dirty="0" smtClean="0"/>
              <a:t> </a:t>
            </a:r>
            <a:r>
              <a:rPr lang="en-US" b="1" dirty="0" err="1" smtClean="0"/>
              <a:t>Desudu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3. </a:t>
            </a:r>
            <a:r>
              <a:rPr lang="en-US" b="1" dirty="0" err="1" smtClean="0"/>
              <a:t>Buddhileni</a:t>
            </a:r>
            <a:r>
              <a:rPr lang="en-US" b="1" dirty="0" smtClean="0"/>
              <a:t> </a:t>
            </a:r>
            <a:r>
              <a:rPr lang="en-US" b="1" dirty="0" err="1" smtClean="0"/>
              <a:t>Vaarikin</a:t>
            </a:r>
            <a:endParaRPr lang="en-US" b="1" dirty="0" smtClean="0"/>
          </a:p>
          <a:p>
            <a:r>
              <a:rPr lang="en-US" b="1" dirty="0" err="1" smtClean="0"/>
              <a:t>Thaanu</a:t>
            </a:r>
            <a:r>
              <a:rPr lang="en-US" b="1" dirty="0" smtClean="0"/>
              <a:t> </a:t>
            </a:r>
            <a:r>
              <a:rPr lang="en-US" b="1" dirty="0" err="1" smtClean="0"/>
              <a:t>Bodhaparchunu</a:t>
            </a:r>
            <a:endParaRPr lang="en-US" b="1" dirty="0" smtClean="0"/>
          </a:p>
          <a:p>
            <a:r>
              <a:rPr lang="en-US" b="1" dirty="0" err="1" smtClean="0"/>
              <a:t>Shuddhileni</a:t>
            </a:r>
            <a:r>
              <a:rPr lang="en-US" b="1" dirty="0" smtClean="0"/>
              <a:t> </a:t>
            </a:r>
            <a:r>
              <a:rPr lang="en-US" b="1" dirty="0" err="1" smtClean="0"/>
              <a:t>Vaarini</a:t>
            </a:r>
            <a:endParaRPr lang="en-US" b="1" dirty="0" smtClean="0"/>
          </a:p>
          <a:p>
            <a:r>
              <a:rPr lang="en-US" b="1" dirty="0" err="1" smtClean="0"/>
              <a:t>Shuddhi</a:t>
            </a:r>
            <a:r>
              <a:rPr lang="en-US" b="1" dirty="0" smtClean="0"/>
              <a:t> </a:t>
            </a:r>
            <a:r>
              <a:rPr lang="en-US" b="1" dirty="0" err="1" smtClean="0"/>
              <a:t>Jesi</a:t>
            </a:r>
            <a:r>
              <a:rPr lang="en-US" b="1" dirty="0" smtClean="0"/>
              <a:t> </a:t>
            </a:r>
            <a:r>
              <a:rPr lang="en-US" b="1" dirty="0" err="1" smtClean="0"/>
              <a:t>Prochunu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99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యేసు నన్ను ప్రేమించి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యేసు నన్ను ప్రేమిస్తున్నాడు telugu</dc:title>
  <dc:creator>FRONT</dc:creator>
  <cp:lastModifiedBy>admin</cp:lastModifiedBy>
  <cp:revision>36</cp:revision>
  <dcterms:created xsi:type="dcterms:W3CDTF">2025-08-05T20:02:33Z</dcterms:created>
  <dcterms:modified xsi:type="dcterms:W3CDTF">2026-06-07T20:09:18Z</dcterms:modified>
</cp:coreProperties>
</file>