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D2876-540A-4344-A081-2CF369E2EB7D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5C2-E0B7-448B-B240-4162116943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D2876-540A-4344-A081-2CF369E2EB7D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5C2-E0B7-448B-B240-4162116943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D2876-540A-4344-A081-2CF369E2EB7D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5C2-E0B7-448B-B240-4162116943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D2876-540A-4344-A081-2CF369E2EB7D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5C2-E0B7-448B-B240-4162116943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D2876-540A-4344-A081-2CF369E2EB7D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5C2-E0B7-448B-B240-4162116943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D2876-540A-4344-A081-2CF369E2EB7D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5C2-E0B7-448B-B240-4162116943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D2876-540A-4344-A081-2CF369E2EB7D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5C2-E0B7-448B-B240-4162116943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D2876-540A-4344-A081-2CF369E2EB7D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5C2-E0B7-448B-B240-4162116943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D2876-540A-4344-A081-2CF369E2EB7D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5C2-E0B7-448B-B240-4162116943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D2876-540A-4344-A081-2CF369E2EB7D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5C2-E0B7-448B-B240-4162116943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D2876-540A-4344-A081-2CF369E2EB7D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5C2-E0B7-448B-B240-4162116943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D2876-540A-4344-A081-2CF369E2EB7D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EDC5C2-E0B7-448B-B240-41621169430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ark, my soul, it is the Lord!1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பாவி, கேள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762000"/>
            <a:ext cx="6019800" cy="533400"/>
          </a:xfrm>
        </p:spPr>
        <p:txBody>
          <a:bodyPr>
            <a:normAutofit fontScale="90000"/>
          </a:bodyPr>
          <a:lstStyle/>
          <a:p>
            <a:r>
              <a:rPr lang="ta-IN" b="1" dirty="0"/>
              <a:t>பாவி, </a:t>
            </a:r>
            <a:r>
              <a:rPr lang="ta-IN" b="1" dirty="0" smtClean="0"/>
              <a:t>கேள்</a:t>
            </a:r>
            <a:r>
              <a:rPr lang="en-US" b="1" dirty="0" smtClean="0"/>
              <a:t> </a:t>
            </a:r>
            <a:r>
              <a:rPr lang="en-US" b="1" dirty="0" smtClean="0"/>
              <a:t> </a:t>
            </a:r>
            <a:r>
              <a:rPr lang="en-US" b="1" dirty="0" err="1" smtClean="0"/>
              <a:t>Paavi</a:t>
            </a:r>
            <a:r>
              <a:rPr lang="en-US" b="1" dirty="0" smtClean="0"/>
              <a:t> </a:t>
            </a:r>
            <a:r>
              <a:rPr lang="en-US" b="1" dirty="0" err="1" smtClean="0"/>
              <a:t>Keyl</a:t>
            </a:r>
            <a:r>
              <a:rPr lang="en-US" b="1" dirty="0" smtClean="0"/>
              <a:t> 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905000"/>
            <a:ext cx="7924800" cy="4343400"/>
          </a:xfrm>
        </p:spPr>
        <p:txBody>
          <a:bodyPr numCol="2">
            <a:noAutofit/>
          </a:bodyPr>
          <a:lstStyle/>
          <a:p>
            <a:pPr algn="l"/>
            <a:r>
              <a:rPr lang="ta-IN" sz="1600" b="1" dirty="0" smtClean="0">
                <a:solidFill>
                  <a:schemeClr val="tx1"/>
                </a:solidFill>
              </a:rPr>
              <a:t>1. பாவி கேள்! உன் ஆண்டவர்,</a:t>
            </a:r>
          </a:p>
          <a:p>
            <a:pPr algn="l"/>
            <a:r>
              <a:rPr lang="ta-IN" sz="1600" b="1" dirty="0" smtClean="0">
                <a:solidFill>
                  <a:schemeClr val="tx1"/>
                </a:solidFill>
              </a:rPr>
              <a:t>அறையுண்ட ரக்ஷகர்,</a:t>
            </a:r>
          </a:p>
          <a:p>
            <a:pPr algn="l"/>
            <a:r>
              <a:rPr lang="ta-IN" sz="1600" b="1" dirty="0" smtClean="0">
                <a:solidFill>
                  <a:schemeClr val="tx1"/>
                </a:solidFill>
              </a:rPr>
              <a:t>கேட்கிறார், “என் மகனே,</a:t>
            </a:r>
          </a:p>
          <a:p>
            <a:pPr algn="l"/>
            <a:r>
              <a:rPr lang="ta-IN" sz="1600" b="1" dirty="0" smtClean="0">
                <a:solidFill>
                  <a:schemeClr val="tx1"/>
                </a:solidFill>
              </a:rPr>
              <a:t>அன்புண்டோ என் பேரிலே?”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ta-IN" sz="1600" b="1" dirty="0" smtClean="0">
              <a:solidFill>
                <a:schemeClr val="tx1"/>
              </a:solidFill>
            </a:endParaRPr>
          </a:p>
          <a:p>
            <a:pPr algn="l"/>
            <a:r>
              <a:rPr lang="ta-IN" sz="1600" b="1" dirty="0" smtClean="0">
                <a:solidFill>
                  <a:schemeClr val="tx1"/>
                </a:solidFill>
              </a:rPr>
              <a:t>2. நீக்கினேன் உன் குற்றத்தை,</a:t>
            </a:r>
          </a:p>
          <a:p>
            <a:pPr algn="l"/>
            <a:r>
              <a:rPr lang="ta-IN" sz="1600" b="1" dirty="0" smtClean="0">
                <a:solidFill>
                  <a:schemeClr val="tx1"/>
                </a:solidFill>
              </a:rPr>
              <a:t>கட்டினேன் உன் காயத்தை,</a:t>
            </a:r>
          </a:p>
          <a:p>
            <a:pPr algn="l"/>
            <a:r>
              <a:rPr lang="ta-IN" sz="1600" b="1" dirty="0" smtClean="0">
                <a:solidFill>
                  <a:schemeClr val="tx1"/>
                </a:solidFill>
              </a:rPr>
              <a:t>தேடிப்பார்த்து ரக்ஷித்தேன்,</a:t>
            </a:r>
          </a:p>
          <a:p>
            <a:pPr algn="l"/>
            <a:r>
              <a:rPr lang="ta-IN" sz="1600" b="1" dirty="0" smtClean="0">
                <a:solidFill>
                  <a:schemeClr val="tx1"/>
                </a:solidFill>
              </a:rPr>
              <a:t>ஒளி வீசப்பண்ணினேன்.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ta-IN" sz="1600" b="1" dirty="0" smtClean="0">
              <a:solidFill>
                <a:schemeClr val="tx1"/>
              </a:solidFill>
            </a:endParaRPr>
          </a:p>
          <a:p>
            <a:pPr algn="l"/>
            <a:r>
              <a:rPr lang="ta-IN" sz="1600" b="1" dirty="0" smtClean="0">
                <a:solidFill>
                  <a:schemeClr val="tx1"/>
                </a:solidFill>
              </a:rPr>
              <a:t>3. தாயின் மிக்க பாசமும்</a:t>
            </a:r>
          </a:p>
          <a:p>
            <a:pPr algn="l"/>
            <a:r>
              <a:rPr lang="ta-IN" sz="1600" b="1" dirty="0" smtClean="0">
                <a:solidFill>
                  <a:schemeClr val="tx1"/>
                </a:solidFill>
              </a:rPr>
              <a:t>ஆபத்தாலே குன்றினும்,</a:t>
            </a:r>
          </a:p>
          <a:p>
            <a:pPr algn="l"/>
            <a:r>
              <a:rPr lang="ta-IN" sz="1600" b="1" dirty="0" smtClean="0">
                <a:solidFill>
                  <a:schemeClr val="tx1"/>
                </a:solidFill>
              </a:rPr>
              <a:t>குன்றமாட்டாதென்றுமே</a:t>
            </a:r>
          </a:p>
          <a:p>
            <a:pPr algn="l"/>
            <a:r>
              <a:rPr lang="ta-IN" sz="1600" b="1" dirty="0" smtClean="0">
                <a:solidFill>
                  <a:schemeClr val="tx1"/>
                </a:solidFill>
              </a:rPr>
              <a:t>ஒப்பில்லா என் நேசமே</a:t>
            </a:r>
            <a:r>
              <a:rPr lang="ta-IN" sz="1600" b="1" dirty="0" smtClean="0">
                <a:solidFill>
                  <a:schemeClr val="tx1"/>
                </a:solidFill>
              </a:rPr>
              <a:t>.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ta-IN" sz="1600" b="1" dirty="0" smtClean="0">
              <a:solidFill>
                <a:schemeClr val="tx1"/>
              </a:solidFill>
            </a:endParaRPr>
          </a:p>
          <a:p>
            <a:pPr algn="l"/>
            <a:r>
              <a:rPr lang="ta-IN" sz="1600" b="1" dirty="0" smtClean="0">
                <a:solidFill>
                  <a:schemeClr val="tx1"/>
                </a:solidFill>
              </a:rPr>
              <a:t>4</a:t>
            </a:r>
            <a:r>
              <a:rPr lang="ta-IN" sz="1600" b="1" dirty="0" smtClean="0">
                <a:solidFill>
                  <a:schemeClr val="tx1"/>
                </a:solidFill>
              </a:rPr>
              <a:t>. எனதன்பின் பெருக்கும்</a:t>
            </a:r>
          </a:p>
          <a:p>
            <a:pPr algn="l"/>
            <a:r>
              <a:rPr lang="ta-IN" sz="1600" b="1" dirty="0" smtClean="0">
                <a:solidFill>
                  <a:schemeClr val="tx1"/>
                </a:solidFill>
              </a:rPr>
              <a:t>ஆழம் நீளம் உயரமும்</a:t>
            </a:r>
          </a:p>
          <a:p>
            <a:pPr algn="l"/>
            <a:r>
              <a:rPr lang="ta-IN" sz="1600" b="1" dirty="0" smtClean="0">
                <a:solidFill>
                  <a:schemeClr val="tx1"/>
                </a:solidFill>
              </a:rPr>
              <a:t>சொல்லிமுடியாது, பார்!</a:t>
            </a:r>
          </a:p>
          <a:p>
            <a:pPr algn="l"/>
            <a:r>
              <a:rPr lang="ta-IN" sz="1600" b="1" dirty="0" smtClean="0">
                <a:solidFill>
                  <a:schemeClr val="tx1"/>
                </a:solidFill>
              </a:rPr>
              <a:t>என்னைப் போன்ற நேசனார்?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ta-IN" sz="1600" b="1" dirty="0" smtClean="0">
              <a:solidFill>
                <a:schemeClr val="tx1"/>
              </a:solidFill>
            </a:endParaRPr>
          </a:p>
          <a:p>
            <a:pPr algn="l"/>
            <a:r>
              <a:rPr lang="ta-IN" sz="1600" b="1" dirty="0" smtClean="0">
                <a:solidFill>
                  <a:schemeClr val="tx1"/>
                </a:solidFill>
              </a:rPr>
              <a:t>5. திவ்விய ரூபம் தரிப்பாய்,</a:t>
            </a:r>
          </a:p>
          <a:p>
            <a:pPr algn="l"/>
            <a:r>
              <a:rPr lang="ta-IN" sz="1600" b="1" dirty="0" smtClean="0">
                <a:solidFill>
                  <a:schemeClr val="tx1"/>
                </a:solidFill>
              </a:rPr>
              <a:t>என்னோடரசாளுவாய்!</a:t>
            </a:r>
          </a:p>
          <a:p>
            <a:pPr algn="l"/>
            <a:r>
              <a:rPr lang="ta-IN" sz="1600" b="1" dirty="0" smtClean="0">
                <a:solidFill>
                  <a:schemeClr val="tx1"/>
                </a:solidFill>
              </a:rPr>
              <a:t>ஆதலால் சொல், மகனே,</a:t>
            </a:r>
          </a:p>
          <a:p>
            <a:pPr algn="l"/>
            <a:r>
              <a:rPr lang="ta-IN" sz="1600" b="1" dirty="0" smtClean="0">
                <a:solidFill>
                  <a:schemeClr val="tx1"/>
                </a:solidFill>
              </a:rPr>
              <a:t>என்புண்டோ என் பேரிலே?”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ta-IN" sz="1600" b="1" dirty="0" smtClean="0">
              <a:solidFill>
                <a:schemeClr val="tx1"/>
              </a:solidFill>
            </a:endParaRPr>
          </a:p>
          <a:p>
            <a:pPr algn="l"/>
            <a:r>
              <a:rPr lang="ta-IN" sz="1600" b="1" dirty="0" smtClean="0">
                <a:solidFill>
                  <a:schemeClr val="tx1"/>
                </a:solidFill>
              </a:rPr>
              <a:t>6. இயேசுவே, என் பக்தியும்</a:t>
            </a:r>
          </a:p>
          <a:p>
            <a:pPr algn="l"/>
            <a:r>
              <a:rPr lang="ta-IN" sz="1600" b="1" dirty="0" smtClean="0">
                <a:solidFill>
                  <a:schemeClr val="tx1"/>
                </a:solidFill>
              </a:rPr>
              <a:t>அன்பும் சொற்பமாயினும்,</a:t>
            </a:r>
          </a:p>
          <a:p>
            <a:pPr algn="l"/>
            <a:r>
              <a:rPr lang="ta-IN" sz="1600" b="1" dirty="0" smtClean="0">
                <a:solidFill>
                  <a:schemeClr val="tx1"/>
                </a:solidFill>
              </a:rPr>
              <a:t>உம்மையே நான் பற்றினேன்,</a:t>
            </a:r>
          </a:p>
          <a:p>
            <a:pPr algn="l"/>
            <a:r>
              <a:rPr lang="ta-IN" sz="1600" b="1" dirty="0" smtClean="0">
                <a:solidFill>
                  <a:schemeClr val="tx1"/>
                </a:solidFill>
              </a:rPr>
              <a:t>அன்பின் ஸ்வாலை ஏற்றுமேன்!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102</Words>
  <Application>Microsoft Office PowerPoint</Application>
  <PresentationFormat>On-screen Show (4:3)</PresentationFormat>
  <Paragraphs>34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பாவி, கேள்  Paavi Keyl 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பாவி, கேள் tamil</dc:title>
  <dc:creator>admin</dc:creator>
  <cp:lastModifiedBy>admin</cp:lastModifiedBy>
  <cp:revision>9</cp:revision>
  <dcterms:created xsi:type="dcterms:W3CDTF">2026-06-03T18:49:45Z</dcterms:created>
  <dcterms:modified xsi:type="dcterms:W3CDTF">2026-06-04T15:31:41Z</dcterms:modified>
</cp:coreProperties>
</file>