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24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8AD7-9C93-4F4C-B970-D859840D37AB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07CE-AA29-4833-B8F4-96F5AF8E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8AD7-9C93-4F4C-B970-D859840D37AB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07CE-AA29-4833-B8F4-96F5AF8E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8AD7-9C93-4F4C-B970-D859840D37AB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07CE-AA29-4833-B8F4-96F5AF8E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8AD7-9C93-4F4C-B970-D859840D37AB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07CE-AA29-4833-B8F4-96F5AF8E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8AD7-9C93-4F4C-B970-D859840D37AB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07CE-AA29-4833-B8F4-96F5AF8E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8AD7-9C93-4F4C-B970-D859840D37AB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07CE-AA29-4833-B8F4-96F5AF8E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8AD7-9C93-4F4C-B970-D859840D37AB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07CE-AA29-4833-B8F4-96F5AF8E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8AD7-9C93-4F4C-B970-D859840D37AB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07CE-AA29-4833-B8F4-96F5AF8E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8AD7-9C93-4F4C-B970-D859840D37AB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07CE-AA29-4833-B8F4-96F5AF8E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8AD7-9C93-4F4C-B970-D859840D37AB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07CE-AA29-4833-B8F4-96F5AF8E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8AD7-9C93-4F4C-B970-D859840D37AB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07CE-AA29-4833-B8F4-96F5AF8E2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68AD7-9C93-4F4C-B970-D859840D37AB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207CE-AA29-4833-B8F4-96F5AF8E2B0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주 하나님 지으신 모든 세계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"/>
            <a:ext cx="7924800" cy="685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Великий Бог, коли на світ </a:t>
            </a:r>
            <a:r>
              <a:rPr lang="ru-RU" b="1" dirty="0" smtClean="0"/>
              <a:t>погляну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8305800" cy="4495800"/>
          </a:xfrm>
        </p:spPr>
        <p:txBody>
          <a:bodyPr numCol="2">
            <a:noAutofit/>
          </a:bodyPr>
          <a:lstStyle/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Великий </a:t>
            </a:r>
            <a:r>
              <a:rPr lang="az-Cyrl-AZ" sz="1600" b="1" dirty="0" smtClean="0">
                <a:solidFill>
                  <a:schemeClr val="tx1"/>
                </a:solidFill>
              </a:rPr>
              <a:t>Бог! Коли на світ погляну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І бачу все, що Ти створив в красі;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Як кожний квіт склада Тобі пошану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І як обняв любов’ю Ти усіх.</a:t>
            </a:r>
          </a:p>
          <a:p>
            <a:pPr algn="l"/>
            <a:endParaRPr lang="az-Cyrl-AZ" sz="1600" b="1" dirty="0" smtClean="0">
              <a:solidFill>
                <a:schemeClr val="tx1"/>
              </a:solidFill>
            </a:endParaRPr>
          </a:p>
          <a:p>
            <a:pPr algn="l"/>
            <a:r>
              <a:rPr lang="az-Cyrl-AZ" sz="1600" b="1" dirty="0" smtClean="0">
                <a:solidFill>
                  <a:srgbClr val="FF0000"/>
                </a:solidFill>
              </a:rPr>
              <a:t>Приспів:  </a:t>
            </a:r>
          </a:p>
          <a:p>
            <a:pPr algn="l"/>
            <a:r>
              <a:rPr lang="az-Cyrl-AZ" sz="1600" b="1" dirty="0" smtClean="0">
                <a:solidFill>
                  <a:srgbClr val="FF0000"/>
                </a:solidFill>
              </a:rPr>
              <a:t>Тоді, Господь, мій дух співа Тобі:</a:t>
            </a:r>
          </a:p>
          <a:p>
            <a:pPr algn="l"/>
            <a:r>
              <a:rPr lang="az-Cyrl-AZ" sz="1600" b="1" dirty="0" smtClean="0">
                <a:solidFill>
                  <a:srgbClr val="FF0000"/>
                </a:solidFill>
              </a:rPr>
              <a:t>Як славен Ти! Як славен Ти!</a:t>
            </a:r>
          </a:p>
          <a:p>
            <a:pPr algn="l"/>
            <a:r>
              <a:rPr lang="az-Cyrl-AZ" sz="1600" b="1" dirty="0" smtClean="0">
                <a:solidFill>
                  <a:srgbClr val="FF0000"/>
                </a:solidFill>
              </a:rPr>
              <a:t>Тоді, Господь, мій дух співа Тобі:</a:t>
            </a:r>
          </a:p>
          <a:p>
            <a:pPr algn="l"/>
            <a:r>
              <a:rPr lang="az-Cyrl-AZ" sz="1600" b="1" dirty="0" smtClean="0">
                <a:solidFill>
                  <a:srgbClr val="FF0000"/>
                </a:solidFill>
              </a:rPr>
              <a:t>Як славен Ти! Як славен Ти!</a:t>
            </a:r>
          </a:p>
          <a:p>
            <a:pPr algn="l"/>
            <a:endParaRPr lang="az-Cyrl-AZ" sz="1600" b="1" dirty="0" smtClean="0">
              <a:solidFill>
                <a:schemeClr val="tx1"/>
              </a:solidFill>
            </a:endParaRP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Коли </a:t>
            </a:r>
            <a:r>
              <a:rPr lang="az-Cyrl-AZ" sz="1600" b="1" dirty="0" smtClean="0">
                <a:solidFill>
                  <a:schemeClr val="tx1"/>
                </a:solidFill>
              </a:rPr>
              <a:t>дивлюсь на мерехтючі зорі,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Там, де горять світи незнані нам;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Де Сонце й Місяць в вічному просторі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Пливуть в тиші, подібно кораблям.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Коли </a:t>
            </a:r>
            <a:r>
              <a:rPr lang="az-Cyrl-AZ" sz="1600" b="1" dirty="0" smtClean="0">
                <a:solidFill>
                  <a:schemeClr val="tx1"/>
                </a:solidFill>
              </a:rPr>
              <a:t>читаю Книгу Заповітів,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І про Твої читаю я діла,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Як полюбив Ти нас, людей, на світі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І для спасіння Сина нам послав.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az-Cyrl-AZ" sz="1600" b="1" dirty="0" smtClean="0">
              <a:solidFill>
                <a:schemeClr val="tx1"/>
              </a:solidFill>
            </a:endParaRP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Коли </a:t>
            </a:r>
            <a:r>
              <a:rPr lang="az-Cyrl-AZ" sz="1600" b="1" dirty="0" smtClean="0">
                <a:solidFill>
                  <a:schemeClr val="tx1"/>
                </a:solidFill>
              </a:rPr>
              <a:t>Господь мене Сам закликає,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І світить промінь сяєва Його,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Тоді мій дух в смиренні замовкає,</a:t>
            </a:r>
          </a:p>
          <a:p>
            <a:pPr algn="l"/>
            <a:r>
              <a:rPr lang="az-Cyrl-AZ" sz="1600" b="1" dirty="0" smtClean="0">
                <a:solidFill>
                  <a:schemeClr val="tx1"/>
                </a:solidFill>
              </a:rPr>
              <a:t>Признавши велич Господа свого</a:t>
            </a:r>
            <a:r>
              <a:rPr lang="az-Cyrl-AZ" sz="1600" b="1" dirty="0" smtClean="0">
                <a:solidFill>
                  <a:schemeClr val="tx1"/>
                </a:solidFill>
              </a:rPr>
              <a:t>.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153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Великий Бог, коли на світ погляну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Великий Бог, коли на світ погляну UKRAINA</dc:title>
  <dc:creator>FRONT</dc:creator>
  <cp:lastModifiedBy>admin</cp:lastModifiedBy>
  <cp:revision>9</cp:revision>
  <dcterms:created xsi:type="dcterms:W3CDTF">2024-05-17T02:59:32Z</dcterms:created>
  <dcterms:modified xsi:type="dcterms:W3CDTF">2026-06-26T15:09:15Z</dcterms:modified>
</cp:coreProperties>
</file>