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24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9CFA-711B-4908-98DB-BAFD0F937FD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63B-9749-4AA0-91D9-82FE308934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9CFA-711B-4908-98DB-BAFD0F937FD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63B-9749-4AA0-91D9-82FE308934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9CFA-711B-4908-98DB-BAFD0F937FD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63B-9749-4AA0-91D9-82FE308934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9CFA-711B-4908-98DB-BAFD0F937FD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63B-9749-4AA0-91D9-82FE308934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9CFA-711B-4908-98DB-BAFD0F937FD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63B-9749-4AA0-91D9-82FE308934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9CFA-711B-4908-98DB-BAFD0F937FD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63B-9749-4AA0-91D9-82FE308934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9CFA-711B-4908-98DB-BAFD0F937FD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63B-9749-4AA0-91D9-82FE308934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9CFA-711B-4908-98DB-BAFD0F937FD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63B-9749-4AA0-91D9-82FE308934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9CFA-711B-4908-98DB-BAFD0F937FD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63B-9749-4AA0-91D9-82FE308934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9CFA-711B-4908-98DB-BAFD0F937FD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63B-9749-4AA0-91D9-82FE308934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9CFA-711B-4908-98DB-BAFD0F937FD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A63B-9749-4AA0-91D9-82FE308934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39CFA-711B-4908-98DB-BAFD0F937FD6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4A63B-9749-4AA0-91D9-82FE3089341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주 하나님 지으신 모든 세계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0"/>
            <a:ext cx="3048000" cy="380999"/>
          </a:xfrm>
        </p:spPr>
        <p:txBody>
          <a:bodyPr>
            <a:normAutofit fontScale="90000"/>
          </a:bodyPr>
          <a:lstStyle/>
          <a:p>
            <a:r>
              <a:rPr lang="az-Cyrl-AZ" b="1" dirty="0"/>
              <a:t>Велик си </a:t>
            </a:r>
            <a:r>
              <a:rPr lang="az-Cyrl-AZ" b="1" dirty="0" smtClean="0"/>
              <a:t>ти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33400"/>
            <a:ext cx="8305800" cy="5105400"/>
          </a:xfrm>
        </p:spPr>
        <p:txBody>
          <a:bodyPr numCol="2">
            <a:noAutofit/>
          </a:bodyPr>
          <a:lstStyle/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1. Когато вдигам поглед към небето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създадено от Твоята ръка,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лъчите светли блеснали в морето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луната и звездите във нощта.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Тогаз издигам в песен своя глас: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"Велик Си Ти, могъщ Си Ти."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Тогаз издигам в песен своя глас: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"Велик Си Ти, могъщ Си Ти."</a:t>
            </a:r>
          </a:p>
          <a:p>
            <a:pPr algn="l"/>
            <a:endParaRPr lang="ru-RU" sz="1600" b="1" dirty="0" smtClean="0">
              <a:solidFill>
                <a:schemeClr val="tx1"/>
              </a:solidFill>
            </a:endParaRP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2. Когато скитам през гори зелени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и слушам птичи песни във захлас,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рекички и поточета игриви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говорят на ветреца с нежен глас.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Отново пее моето сърце: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"Велик Си Ти, любящ Си Ти."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Отново пее моето сърце: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"Велик Си Ти, любящ Си Ти.«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3. Но колко чудно Царят на всемира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смири се и на кръст за мен умря,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да ми дари спасение, закрила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и пълно щастие във вечността.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И там ще хваля вечно моя Бог: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"Велик Си Ти, велик Си Ти."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И там ще хваля вечно моя Бог: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"Велик Си Ти, велик Си Ти.“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2495</TotalTime>
  <Words>174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Велик си 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 си ти bulgaria</dc:title>
  <dc:creator>admin</dc:creator>
  <cp:lastModifiedBy>admin</cp:lastModifiedBy>
  <cp:revision>4</cp:revision>
  <dcterms:created xsi:type="dcterms:W3CDTF">2026-06-27T19:37:44Z</dcterms:created>
  <dcterms:modified xsi:type="dcterms:W3CDTF">2026-06-29T13:13:05Z</dcterms:modified>
</cp:coreProperties>
</file>