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96" d="100"/>
          <a:sy n="96" d="100"/>
        </p:scale>
        <p:origin x="-2898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3CA07-25BD-4414-9407-AB114974A37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1E706-8A4E-4AFB-86FA-DD9209982D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ebtsür Tuluti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152400"/>
            <a:ext cx="4267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Tanebtsür</a:t>
            </a:r>
            <a:r>
              <a:rPr lang="en-US" b="1" dirty="0" smtClean="0"/>
              <a:t> </a:t>
            </a:r>
            <a:r>
              <a:rPr lang="en-US" b="1" dirty="0" err="1" smtClean="0"/>
              <a:t>Tulutiba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762000"/>
            <a:ext cx="5791200" cy="3733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Tanebts</a:t>
            </a:r>
            <a:r>
              <a:rPr lang="en-US" sz="2000" b="1" dirty="0" err="1" smtClean="0">
                <a:solidFill>
                  <a:schemeClr val="tx1"/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sang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anasa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lir</a:t>
            </a:r>
            <a:r>
              <a:rPr lang="en-US" sz="2000" b="1" dirty="0" smtClean="0">
                <a:solidFill>
                  <a:schemeClr val="tx1"/>
                </a:solidFill>
              </a:rPr>
              <a:t>, Pa </a:t>
            </a:r>
            <a:r>
              <a:rPr lang="en-US" sz="2000" b="1" dirty="0" err="1" smtClean="0">
                <a:solidFill>
                  <a:schemeClr val="tx1"/>
                </a:solidFill>
              </a:rPr>
              <a:t>temeimba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Mulung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jashiba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dangashir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ola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angangma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Tenyari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tennuba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nung,Nisungi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tetshinuba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Ken </a:t>
            </a:r>
            <a:r>
              <a:rPr lang="en-US" sz="2000" b="1" dirty="0" err="1" smtClean="0">
                <a:solidFill>
                  <a:srgbClr val="FF0000"/>
                </a:solidFill>
              </a:rPr>
              <a:t>rongnung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tajungtiba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Temoatsu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Yisu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 </a:t>
            </a:r>
            <a:r>
              <a:rPr lang="en-US" sz="2000" b="1" dirty="0" err="1" smtClean="0">
                <a:solidFill>
                  <a:schemeClr val="tx1"/>
                </a:solidFill>
              </a:rPr>
              <a:t>temenen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ajak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atok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angangma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Tesünep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nung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kotaki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oang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den </a:t>
            </a:r>
            <a:r>
              <a:rPr lang="en-US" sz="2000" b="1" dirty="0" err="1" smtClean="0">
                <a:solidFill>
                  <a:schemeClr val="tx1"/>
                </a:solidFill>
              </a:rPr>
              <a:t>korang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semang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sents</a:t>
            </a:r>
            <a:r>
              <a:rPr lang="en-US" sz="2000" b="1" dirty="0" err="1" smtClean="0">
                <a:solidFill>
                  <a:schemeClr val="tx1"/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wangshi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</a:t>
            </a:r>
            <a:r>
              <a:rPr lang="en-US" sz="2000" b="1" dirty="0" err="1" smtClean="0">
                <a:solidFill>
                  <a:schemeClr val="tx1"/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, Tang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amanger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</a:t>
            </a:r>
            <a:r>
              <a:rPr lang="en-US" sz="2000" b="1" dirty="0" err="1" smtClean="0">
                <a:solidFill>
                  <a:schemeClr val="tx1"/>
                </a:solidFill>
              </a:rPr>
              <a:t>Kibuba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nüng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meimer</a:t>
            </a:r>
            <a:r>
              <a:rPr lang="en-US" sz="2000" b="1" dirty="0" smtClean="0">
                <a:solidFill>
                  <a:schemeClr val="tx1"/>
                </a:solidFill>
              </a:rPr>
              <a:t>, Ni </a:t>
            </a:r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</a:t>
            </a:r>
            <a:r>
              <a:rPr lang="en-US" sz="2000" b="1" dirty="0" err="1" smtClean="0">
                <a:solidFill>
                  <a:schemeClr val="tx1"/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meimer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kü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tetsübu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endoktsür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ten</a:t>
            </a:r>
            <a:r>
              <a:rPr lang="en-US" sz="2000" b="1" dirty="0" err="1" smtClean="0">
                <a:solidFill>
                  <a:schemeClr val="tx1"/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nung</a:t>
            </a:r>
            <a:r>
              <a:rPr lang="en-US" sz="2000" b="1" dirty="0" smtClean="0">
                <a:solidFill>
                  <a:schemeClr val="tx1"/>
                </a:solidFill>
              </a:rPr>
              <a:t> dang;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Pa </a:t>
            </a:r>
            <a:r>
              <a:rPr lang="en-US" sz="2000" b="1" dirty="0" err="1" smtClean="0">
                <a:solidFill>
                  <a:schemeClr val="tx1"/>
                </a:solidFill>
              </a:rPr>
              <a:t>senti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nüng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angashidang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Kü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nela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koda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pelar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91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Tanebtsür Tulutiba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Tanebtsur Tulutiba AO HYMN</dc:title>
  <dc:creator>admin</dc:creator>
  <cp:lastModifiedBy>admin</cp:lastModifiedBy>
  <cp:revision>22</cp:revision>
  <dcterms:created xsi:type="dcterms:W3CDTF">2026-06-21T05:38:27Z</dcterms:created>
  <dcterms:modified xsi:type="dcterms:W3CDTF">2026-06-22T01:39:50Z</dcterms:modified>
</cp:coreProperties>
</file>