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32995-470E-417C-B733-DA18B14CEF7F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B376-24FC-475D-AFEF-355047F57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32995-470E-417C-B733-DA18B14CEF7F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B376-24FC-475D-AFEF-355047F57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32995-470E-417C-B733-DA18B14CEF7F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B376-24FC-475D-AFEF-355047F57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32995-470E-417C-B733-DA18B14CEF7F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B376-24FC-475D-AFEF-355047F57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32995-470E-417C-B733-DA18B14CEF7F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B376-24FC-475D-AFEF-355047F57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32995-470E-417C-B733-DA18B14CEF7F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B376-24FC-475D-AFEF-355047F57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32995-470E-417C-B733-DA18B14CEF7F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B376-24FC-475D-AFEF-355047F57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32995-470E-417C-B733-DA18B14CEF7F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B376-24FC-475D-AFEF-355047F57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32995-470E-417C-B733-DA18B14CEF7F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B376-24FC-475D-AFEF-355047F57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32995-470E-417C-B733-DA18B14CEF7F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B376-24FC-475D-AFEF-355047F57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32995-470E-417C-B733-DA18B14CEF7F}" type="datetimeFigureOut">
              <a:rPr lang="en-US" smtClean="0"/>
              <a:pPr/>
              <a:t>6/14/2026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B376-24FC-475D-AFEF-355047F57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32995-470E-417C-B733-DA18B14CEF7F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6B376-24FC-475D-AFEF-355047F57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lec Ken Tuln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3962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Talec</a:t>
            </a:r>
            <a:r>
              <a:rPr lang="en-US" b="1" dirty="0" smtClean="0"/>
              <a:t> Ken </a:t>
            </a:r>
            <a:r>
              <a:rPr lang="en-US" b="1" dirty="0" err="1" smtClean="0"/>
              <a:t>Tulnog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57200"/>
            <a:ext cx="4114800" cy="3581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 </a:t>
            </a:r>
            <a:r>
              <a:rPr lang="en-US" sz="1600" b="1" dirty="0" err="1" smtClean="0">
                <a:solidFill>
                  <a:schemeClr val="tx1"/>
                </a:solidFill>
              </a:rPr>
              <a:t>surotemtayo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Sao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Apo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Itdenna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lawag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dalan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 </a:t>
            </a:r>
            <a:r>
              <a:rPr lang="en-US" sz="1600" b="1" dirty="0" err="1" smtClean="0">
                <a:solidFill>
                  <a:schemeClr val="tx1"/>
                </a:solidFill>
              </a:rPr>
              <a:t>pagayatanna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tungpalentayo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dinatayto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baybay-ab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Ti la </a:t>
            </a:r>
            <a:r>
              <a:rPr lang="en-US" sz="1600" b="1" dirty="0" err="1" smtClean="0">
                <a:solidFill>
                  <a:srgbClr val="FF0000"/>
                </a:solidFill>
              </a:rPr>
              <a:t>talec</a:t>
            </a:r>
            <a:r>
              <a:rPr lang="en-US" sz="1600" b="1" dirty="0" smtClean="0">
                <a:solidFill>
                  <a:srgbClr val="FF0000"/>
                </a:solidFill>
              </a:rPr>
              <a:t> ken </a:t>
            </a:r>
            <a:r>
              <a:rPr lang="en-US" sz="1600" b="1" dirty="0" err="1" smtClean="0">
                <a:solidFill>
                  <a:srgbClr val="FF0000"/>
                </a:solidFill>
              </a:rPr>
              <a:t>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panagtulnog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laeng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dalan</a:t>
            </a:r>
            <a:r>
              <a:rPr lang="en-US" sz="1600" b="1" dirty="0" smtClean="0">
                <a:solidFill>
                  <a:srgbClr val="FF0000"/>
                </a:solidFill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</a:rPr>
              <a:t>mapan</a:t>
            </a:r>
            <a:r>
              <a:rPr lang="en-US" sz="1600" b="1" dirty="0" smtClean="0">
                <a:solidFill>
                  <a:srgbClr val="FF0000"/>
                </a:solidFill>
              </a:rPr>
              <a:t> Ken</a:t>
            </a:r>
            <a:r>
              <a:rPr lang="en-US" sz="1600" b="1" dirty="0" smtClean="0">
                <a:solidFill>
                  <a:srgbClr val="FF0000"/>
                </a:solidFill>
              </a:rPr>
              <a:t>’ Jesus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Aawanto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ulep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aniaman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sipnget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Ta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Jesus </a:t>
            </a:r>
            <a:r>
              <a:rPr lang="en-US" sz="1600" b="1" dirty="0" err="1" smtClean="0">
                <a:solidFill>
                  <a:schemeClr val="tx1"/>
                </a:solidFill>
              </a:rPr>
              <a:t>Isu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silaw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Awan</a:t>
            </a:r>
            <a:r>
              <a:rPr lang="en-US" sz="1600" b="1" dirty="0" smtClean="0">
                <a:solidFill>
                  <a:schemeClr val="tx1"/>
                </a:solidFill>
              </a:rPr>
              <a:t> met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damag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liday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wenno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buteng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 </a:t>
            </a:r>
            <a:r>
              <a:rPr lang="en-US" sz="1600" b="1" dirty="0" err="1" smtClean="0">
                <a:solidFill>
                  <a:schemeClr val="tx1"/>
                </a:solidFill>
              </a:rPr>
              <a:t>arpadmet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ditay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sinaan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Amin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awittay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</a:rPr>
              <a:t>‘ </a:t>
            </a:r>
            <a:r>
              <a:rPr lang="en-US" sz="1600" b="1" dirty="0" err="1" smtClean="0">
                <a:solidFill>
                  <a:schemeClr val="tx1"/>
                </a:solidFill>
              </a:rPr>
              <a:t>rigat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masagaba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Supapacannantot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smtClean="0">
                <a:solidFill>
                  <a:schemeClr val="tx1"/>
                </a:solidFill>
              </a:rPr>
              <a:t>gun-</a:t>
            </a:r>
            <a:r>
              <a:rPr lang="en-US" sz="1600" b="1" dirty="0" err="1" smtClean="0">
                <a:solidFill>
                  <a:schemeClr val="tx1"/>
                </a:solidFill>
              </a:rPr>
              <a:t>guna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Ti </a:t>
            </a:r>
            <a:r>
              <a:rPr lang="en-US" sz="1600" b="1" dirty="0" err="1" smtClean="0">
                <a:solidFill>
                  <a:schemeClr val="tx1"/>
                </a:solidFill>
              </a:rPr>
              <a:t>nadagsen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cruz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banbannog</a:t>
            </a:r>
            <a:r>
              <a:rPr lang="en-US" sz="1600" b="1" dirty="0" smtClean="0">
                <a:solidFill>
                  <a:schemeClr val="tx1"/>
                </a:solidFill>
              </a:rPr>
              <a:t> ken  </a:t>
            </a:r>
            <a:r>
              <a:rPr lang="en-US" sz="1600" b="1" dirty="0" err="1" smtClean="0">
                <a:solidFill>
                  <a:schemeClr val="tx1"/>
                </a:solidFill>
              </a:rPr>
              <a:t>piyat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Balangtannat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adu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ragsac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Ngem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ditay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mapadas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dackel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ayatna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 </a:t>
            </a:r>
            <a:r>
              <a:rPr lang="en-US" sz="1600" b="1" dirty="0" err="1" smtClean="0">
                <a:solidFill>
                  <a:schemeClr val="tx1"/>
                </a:solidFill>
              </a:rPr>
              <a:t>ditay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agtulnog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Kencuana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Ta </a:t>
            </a:r>
            <a:r>
              <a:rPr lang="en-US" sz="1600" b="1" dirty="0" err="1" smtClean="0">
                <a:solidFill>
                  <a:schemeClr val="tx1"/>
                </a:solidFill>
              </a:rPr>
              <a:t>dagiti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laeng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mangidaton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miagna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Isuda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bendisyonanna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117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Talec Ken Tulnog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Talec Ken Tulnog</dc:title>
  <dc:creator>FRONT</dc:creator>
  <cp:lastModifiedBy>admin</cp:lastModifiedBy>
  <cp:revision>37</cp:revision>
  <dcterms:created xsi:type="dcterms:W3CDTF">2024-02-12T22:12:39Z</dcterms:created>
  <dcterms:modified xsi:type="dcterms:W3CDTF">2026-06-15T15:57:33Z</dcterms:modified>
</cp:coreProperties>
</file>