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7BD41-B46D-475B-BBCA-6F67989BE07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157A-B896-4723-9547-DAF35BE860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Sundalo ba ako sa Krus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743200" y="1676400"/>
            <a:ext cx="64008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Sundalo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—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Nagsunod’s</a:t>
            </a:r>
            <a:r>
              <a:rPr lang="en-US" sz="1600" b="1" dirty="0" smtClean="0">
                <a:solidFill>
                  <a:schemeClr val="tx1"/>
                </a:solidFill>
              </a:rPr>
              <a:t> Cordero?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Hadlok</a:t>
            </a:r>
            <a:r>
              <a:rPr lang="en-US" sz="1600" b="1" dirty="0" smtClean="0">
                <a:solidFill>
                  <a:schemeClr val="tx1"/>
                </a:solidFill>
              </a:rPr>
              <a:t> bang </a:t>
            </a:r>
            <a:r>
              <a:rPr lang="en-US" sz="1600" b="1" dirty="0" err="1" smtClean="0">
                <a:solidFill>
                  <a:schemeClr val="tx1"/>
                </a:solidFill>
              </a:rPr>
              <a:t>molaban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Moila’s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N’yang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namatay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Alang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grasya</a:t>
            </a:r>
            <a:r>
              <a:rPr lang="en-US" sz="1600" b="1" dirty="0" smtClean="0">
                <a:solidFill>
                  <a:srgbClr val="FF0000"/>
                </a:solidFill>
              </a:rPr>
              <a:t> dag-</a:t>
            </a:r>
            <a:r>
              <a:rPr lang="en-US" sz="1600" b="1" dirty="0" err="1" smtClean="0">
                <a:solidFill>
                  <a:srgbClr val="FF0000"/>
                </a:solidFill>
              </a:rPr>
              <a:t>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korona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unsang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Sa </a:t>
            </a:r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dad-on,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Uban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kasayon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Samtang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uban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nakigbisug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modaug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bay </a:t>
            </a:r>
            <a:r>
              <a:rPr lang="en-US" sz="1600" b="1" dirty="0" err="1" smtClean="0">
                <a:solidFill>
                  <a:schemeClr val="tx1"/>
                </a:solidFill>
              </a:rPr>
              <a:t>ka’wayng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atubangon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Way </a:t>
            </a:r>
            <a:r>
              <a:rPr lang="en-US" sz="1600" b="1" dirty="0" err="1" smtClean="0">
                <a:solidFill>
                  <a:schemeClr val="tx1"/>
                </a:solidFill>
              </a:rPr>
              <a:t>bahang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ulangon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Tabangan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yuta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Magpadayon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Dios?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Kinahanglan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makig</a:t>
            </a:r>
            <a:r>
              <a:rPr lang="en-US" sz="1600" b="1" dirty="0" smtClean="0">
                <a:solidFill>
                  <a:schemeClr val="tx1"/>
                </a:solidFill>
              </a:rPr>
              <a:t>-away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Ayha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makahari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Hatagi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kaisug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Pag-antus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kalisud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Sundalo ba ako sa Krus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Sundalo ba ako sa Krus</dc:title>
  <dc:creator>admin</dc:creator>
  <cp:lastModifiedBy>admin</cp:lastModifiedBy>
  <cp:revision>1</cp:revision>
  <dcterms:created xsi:type="dcterms:W3CDTF">2026-06-18T16:39:32Z</dcterms:created>
  <dcterms:modified xsi:type="dcterms:W3CDTF">2026-06-18T16:41:05Z</dcterms:modified>
</cp:coreProperties>
</file>