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CF258-A8BF-481F-B5DF-8DAA4EDE3B52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A4DA5-1D05-470F-BE1F-8B7C396766F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8601"/>
            <a:ext cx="6858000" cy="6858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Shashwatudaa</a:t>
            </a:r>
            <a:r>
              <a:rPr lang="en-US" b="1" dirty="0" smtClean="0"/>
              <a:t> </a:t>
            </a:r>
            <a:r>
              <a:rPr lang="en-US" b="1" dirty="0" err="1" smtClean="0"/>
              <a:t>Vismayamondi</a:t>
            </a:r>
            <a:r>
              <a:rPr lang="en-US" b="1" dirty="0" smtClean="0"/>
              <a:t> </a:t>
            </a:r>
            <a:r>
              <a:rPr lang="te-IN" b="1" dirty="0" smtClean="0"/>
              <a:t>శాశ్వతుడా </a:t>
            </a:r>
            <a:r>
              <a:rPr lang="te-IN" b="1" dirty="0" smtClean="0"/>
              <a:t>విస్మయమొంది</a:t>
            </a:r>
            <a:endParaRPr lang="te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447800"/>
            <a:ext cx="8077200" cy="4038600"/>
          </a:xfrm>
        </p:spPr>
        <p:txBody>
          <a:bodyPr numCol="2">
            <a:noAutofit/>
          </a:bodyPr>
          <a:lstStyle/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1. శాశ్వతుడా! విస్మయమొంది నేను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నీ స్వంతహస్త సృష్టిజూడగా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నీ స్వరం విందున్ ఉరుములయందు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యేసు ప్రభూ నిన్నారాధింతును</a:t>
            </a:r>
          </a:p>
          <a:p>
            <a:pPr algn="l"/>
            <a:endParaRPr lang="te-IN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smtClean="0">
                <a:solidFill>
                  <a:srgbClr val="FF0000"/>
                </a:solidFill>
              </a:rPr>
              <a:t>Ref</a:t>
            </a:r>
          </a:p>
          <a:p>
            <a:pPr algn="l"/>
            <a:r>
              <a:rPr lang="te-IN" sz="1400" b="1" dirty="0" smtClean="0">
                <a:solidFill>
                  <a:srgbClr val="FF0000"/>
                </a:solidFill>
              </a:rPr>
              <a:t>ఓ </a:t>
            </a:r>
            <a:r>
              <a:rPr lang="te-IN" sz="1400" b="1" dirty="0" smtClean="0">
                <a:solidFill>
                  <a:srgbClr val="FF0000"/>
                </a:solidFill>
              </a:rPr>
              <a:t>రక్షకా! నీ స్తుతి పాడెదన్</a:t>
            </a:r>
          </a:p>
          <a:p>
            <a:pPr algn="l"/>
            <a:r>
              <a:rPr lang="te-IN" sz="1400" b="1" dirty="0" smtClean="0">
                <a:solidFill>
                  <a:srgbClr val="FF0000"/>
                </a:solidFill>
              </a:rPr>
              <a:t>నూరంతలన్ …మహాదేవా</a:t>
            </a:r>
          </a:p>
          <a:p>
            <a:pPr algn="l"/>
            <a:r>
              <a:rPr lang="te-IN" sz="1400" b="1" dirty="0" smtClean="0">
                <a:solidFill>
                  <a:srgbClr val="FF0000"/>
                </a:solidFill>
              </a:rPr>
              <a:t>నా రక్షకా! నమస్కరింతునిన్</a:t>
            </a:r>
          </a:p>
          <a:p>
            <a:pPr algn="l"/>
            <a:r>
              <a:rPr lang="te-IN" sz="1400" b="1" dirty="0" smtClean="0">
                <a:solidFill>
                  <a:srgbClr val="FF0000"/>
                </a:solidFill>
              </a:rPr>
              <a:t>మారని యో… </a:t>
            </a:r>
            <a:r>
              <a:rPr lang="te-IN" sz="1400" b="1" dirty="0" smtClean="0">
                <a:solidFill>
                  <a:srgbClr val="FF0000"/>
                </a:solidFill>
              </a:rPr>
              <a:t>మహాదేవా</a:t>
            </a:r>
            <a:endParaRPr lang="te-IN" sz="1400" b="1" dirty="0" smtClean="0">
              <a:solidFill>
                <a:srgbClr val="FF0000"/>
              </a:solidFill>
            </a:endParaRPr>
          </a:p>
          <a:p>
            <a:pPr algn="l"/>
            <a:endParaRPr lang="te-IN" sz="1400" b="1" dirty="0" smtClean="0">
              <a:solidFill>
                <a:schemeClr val="tx1"/>
              </a:solidFill>
            </a:endParaRP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2. వృక్షంబులందున్, అడవులలోనే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పక్షుల పాటలాలకింతును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తక్షణ మగ్రపర్వతంబు నుండి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అక్షులతో నీ మహిమ గందున్.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3</a:t>
            </a:r>
            <a:r>
              <a:rPr lang="te-IN" sz="1400" b="1" dirty="0" smtClean="0">
                <a:solidFill>
                  <a:schemeClr val="tx1"/>
                </a:solidFill>
              </a:rPr>
              <a:t>. మహాదేవా! నీయేక పుత్రుండిలన్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నా హేయపాపముల్ భరించి, నా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సహాయుడై తా మరణించె నంచు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ఓహో! యాశ్చర్యపడి స్మరింతున్.</a:t>
            </a: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endParaRPr lang="te-IN" sz="1400" b="1" dirty="0" smtClean="0">
              <a:solidFill>
                <a:schemeClr val="tx1"/>
              </a:solidFill>
            </a:endParaRP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4. క్రీస్తు విజయార్భాటముతో వచ్చి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నీ స్థలమందు నన్ను జేర్చగా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నే స్థిరతుష్టితో సాష్టాంగపడి</a:t>
            </a:r>
          </a:p>
          <a:p>
            <a:pPr algn="l"/>
            <a:r>
              <a:rPr lang="te-IN" sz="1400" b="1" dirty="0" smtClean="0">
                <a:solidFill>
                  <a:schemeClr val="tx1"/>
                </a:solidFill>
              </a:rPr>
              <a:t>నీ స్తుతి జేతునో మహాదేవా.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90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Shashwatudaa Vismayamondi శాశ్వతుడా విస్మయమొంది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Shashwatudaa Vismayamondi శాశ్వతుడా విస్మయమొంది  telugu</dc:title>
  <dc:creator>admin</dc:creator>
  <cp:lastModifiedBy>admin</cp:lastModifiedBy>
  <cp:revision>7</cp:revision>
  <dcterms:created xsi:type="dcterms:W3CDTF">2026-06-26T02:46:02Z</dcterms:created>
  <dcterms:modified xsi:type="dcterms:W3CDTF">2026-06-26T15:09:27Z</dcterms:modified>
</cp:coreProperties>
</file>