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5" d="100"/>
          <a:sy n="105" d="100"/>
        </p:scale>
        <p:origin x="-175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C3E46F-C93A-42A3-8D02-B68CF67568E4}" type="datetimeFigureOut">
              <a:rPr lang="en-US" smtClean="0"/>
              <a:pPr/>
              <a:t>6/27/2026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4C1F3-7B59-4A79-AD9D-9A74008A855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C3E46F-C93A-42A3-8D02-B68CF67568E4}" type="datetimeFigureOut">
              <a:rPr lang="en-US" smtClean="0"/>
              <a:pPr/>
              <a:t>6/27/2026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4C1F3-7B59-4A79-AD9D-9A74008A855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C3E46F-C93A-42A3-8D02-B68CF67568E4}" type="datetimeFigureOut">
              <a:rPr lang="en-US" smtClean="0"/>
              <a:pPr/>
              <a:t>6/27/2026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4C1F3-7B59-4A79-AD9D-9A74008A855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C3E46F-C93A-42A3-8D02-B68CF67568E4}" type="datetimeFigureOut">
              <a:rPr lang="en-US" smtClean="0"/>
              <a:pPr/>
              <a:t>6/27/2026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4C1F3-7B59-4A79-AD9D-9A74008A855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C3E46F-C93A-42A3-8D02-B68CF67568E4}" type="datetimeFigureOut">
              <a:rPr lang="en-US" smtClean="0"/>
              <a:pPr/>
              <a:t>6/27/2026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4C1F3-7B59-4A79-AD9D-9A74008A855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C3E46F-C93A-42A3-8D02-B68CF67568E4}" type="datetimeFigureOut">
              <a:rPr lang="en-US" smtClean="0"/>
              <a:pPr/>
              <a:t>6/27/2026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4C1F3-7B59-4A79-AD9D-9A74008A855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C3E46F-C93A-42A3-8D02-B68CF67568E4}" type="datetimeFigureOut">
              <a:rPr lang="en-US" smtClean="0"/>
              <a:pPr/>
              <a:t>6/27/2026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4C1F3-7B59-4A79-AD9D-9A74008A855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C3E46F-C93A-42A3-8D02-B68CF67568E4}" type="datetimeFigureOut">
              <a:rPr lang="en-US" smtClean="0"/>
              <a:pPr/>
              <a:t>6/27/2026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4C1F3-7B59-4A79-AD9D-9A74008A855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C3E46F-C93A-42A3-8D02-B68CF67568E4}" type="datetimeFigureOut">
              <a:rPr lang="en-US" smtClean="0"/>
              <a:pPr/>
              <a:t>6/27/2026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4C1F3-7B59-4A79-AD9D-9A74008A855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C3E46F-C93A-42A3-8D02-B68CF67568E4}" type="datetimeFigureOut">
              <a:rPr lang="en-US" smtClean="0"/>
              <a:pPr/>
              <a:t>6/27/2026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4C1F3-7B59-4A79-AD9D-9A74008A855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C3E46F-C93A-42A3-8D02-B68CF67568E4}" type="datetimeFigureOut">
              <a:rPr lang="en-US" smtClean="0"/>
              <a:pPr/>
              <a:t>6/27/2026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4C1F3-7B59-4A79-AD9D-9A74008A855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C3E46F-C93A-42A3-8D02-B68CF67568E4}" type="datetimeFigureOut">
              <a:rPr lang="en-US" smtClean="0"/>
              <a:pPr/>
              <a:t>6/29/2026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84C1F3-7B59-4A79-AD9D-9A74008A8550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Picture 6" descr="주 하나님 지으신 모든 세계.jpg"/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0" y="3962400"/>
            <a:ext cx="9144000" cy="28956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1"/>
            <a:ext cx="7924800" cy="609600"/>
          </a:xfrm>
        </p:spPr>
        <p:txBody>
          <a:bodyPr>
            <a:normAutofit fontScale="90000"/>
          </a:bodyPr>
          <a:lstStyle/>
          <a:p>
            <a:r>
              <a:rPr lang="en-US" b="1" dirty="0" err="1"/>
              <a:t>Rab</a:t>
            </a:r>
            <a:r>
              <a:rPr lang="en-US" b="1" dirty="0"/>
              <a:t> </a:t>
            </a:r>
            <a:r>
              <a:rPr lang="en-US" b="1" dirty="0" err="1"/>
              <a:t>Allahım</a:t>
            </a:r>
            <a:r>
              <a:rPr lang="en-US" b="1" dirty="0"/>
              <a:t>, </a:t>
            </a:r>
            <a:r>
              <a:rPr lang="en-US" b="1" dirty="0" err="1"/>
              <a:t>Hayranlık</a:t>
            </a:r>
            <a:r>
              <a:rPr lang="en-US" b="1" dirty="0"/>
              <a:t> </a:t>
            </a:r>
            <a:r>
              <a:rPr lang="en-US" b="1" dirty="0" err="1" smtClean="0"/>
              <a:t>Duyuyorum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90600" y="990600"/>
            <a:ext cx="8610600" cy="4648200"/>
          </a:xfrm>
        </p:spPr>
        <p:txBody>
          <a:bodyPr numCol="2">
            <a:noAutofit/>
          </a:bodyPr>
          <a:lstStyle/>
          <a:p>
            <a:pPr algn="l"/>
            <a:r>
              <a:rPr lang="en-US" sz="1600" b="1" dirty="0" err="1" smtClean="0">
                <a:solidFill>
                  <a:schemeClr val="tx1"/>
                </a:solidFill>
              </a:rPr>
              <a:t>Rab</a:t>
            </a:r>
            <a:r>
              <a:rPr lang="en-US" sz="1600" b="1" dirty="0" smtClean="0">
                <a:solidFill>
                  <a:schemeClr val="tx1"/>
                </a:solidFill>
              </a:rPr>
              <a:t> </a:t>
            </a:r>
            <a:r>
              <a:rPr lang="en-US" sz="1600" b="1" dirty="0" err="1" smtClean="0">
                <a:solidFill>
                  <a:schemeClr val="tx1"/>
                </a:solidFill>
              </a:rPr>
              <a:t>Allahım</a:t>
            </a:r>
            <a:r>
              <a:rPr lang="en-US" sz="1600" b="1" dirty="0" smtClean="0">
                <a:solidFill>
                  <a:schemeClr val="tx1"/>
                </a:solidFill>
              </a:rPr>
              <a:t>, </a:t>
            </a:r>
            <a:r>
              <a:rPr lang="en-US" sz="1600" b="1" dirty="0" err="1" smtClean="0">
                <a:solidFill>
                  <a:schemeClr val="tx1"/>
                </a:solidFill>
              </a:rPr>
              <a:t>hayranlık</a:t>
            </a:r>
            <a:r>
              <a:rPr lang="en-US" sz="1600" b="1" dirty="0" smtClean="0">
                <a:solidFill>
                  <a:schemeClr val="tx1"/>
                </a:solidFill>
              </a:rPr>
              <a:t> </a:t>
            </a:r>
            <a:r>
              <a:rPr lang="en-US" sz="1600" b="1" dirty="0" err="1" smtClean="0">
                <a:solidFill>
                  <a:schemeClr val="tx1"/>
                </a:solidFill>
              </a:rPr>
              <a:t>duyuyorum</a:t>
            </a:r>
            <a:r>
              <a:rPr lang="en-US" sz="1600" b="1" dirty="0" smtClean="0">
                <a:solidFill>
                  <a:schemeClr val="tx1"/>
                </a:solidFill>
              </a:rPr>
              <a:t>,</a:t>
            </a:r>
          </a:p>
          <a:p>
            <a:pPr algn="l"/>
            <a:r>
              <a:rPr lang="en-US" sz="1600" b="1" dirty="0" err="1" smtClean="0">
                <a:solidFill>
                  <a:schemeClr val="tx1"/>
                </a:solidFill>
              </a:rPr>
              <a:t>Yüce</a:t>
            </a:r>
            <a:r>
              <a:rPr lang="en-US" sz="1600" b="1" dirty="0" smtClean="0">
                <a:solidFill>
                  <a:schemeClr val="tx1"/>
                </a:solidFill>
              </a:rPr>
              <a:t> </a:t>
            </a:r>
            <a:r>
              <a:rPr lang="en-US" sz="1600" b="1" dirty="0" err="1" smtClean="0">
                <a:solidFill>
                  <a:schemeClr val="tx1"/>
                </a:solidFill>
              </a:rPr>
              <a:t>işlerine</a:t>
            </a:r>
            <a:r>
              <a:rPr lang="en-US" sz="1600" b="1" dirty="0" smtClean="0">
                <a:solidFill>
                  <a:schemeClr val="tx1"/>
                </a:solidFill>
              </a:rPr>
              <a:t> </a:t>
            </a:r>
            <a:r>
              <a:rPr lang="en-US" sz="1600" b="1" dirty="0" err="1" smtClean="0">
                <a:solidFill>
                  <a:schemeClr val="tx1"/>
                </a:solidFill>
              </a:rPr>
              <a:t>bakıyorum</a:t>
            </a:r>
            <a:r>
              <a:rPr lang="en-US" sz="1600" b="1" dirty="0" smtClean="0">
                <a:solidFill>
                  <a:schemeClr val="tx1"/>
                </a:solidFill>
              </a:rPr>
              <a:t>.</a:t>
            </a:r>
          </a:p>
          <a:p>
            <a:pPr algn="l"/>
            <a:r>
              <a:rPr lang="en-US" sz="1600" b="1" dirty="0" err="1" smtClean="0">
                <a:solidFill>
                  <a:schemeClr val="tx1"/>
                </a:solidFill>
              </a:rPr>
              <a:t>Onları</a:t>
            </a:r>
            <a:r>
              <a:rPr lang="en-US" sz="1600" b="1" dirty="0" smtClean="0">
                <a:solidFill>
                  <a:schemeClr val="tx1"/>
                </a:solidFill>
              </a:rPr>
              <a:t> </a:t>
            </a:r>
            <a:r>
              <a:rPr lang="en-US" sz="1600" b="1" dirty="0" err="1" smtClean="0">
                <a:solidFill>
                  <a:schemeClr val="tx1"/>
                </a:solidFill>
              </a:rPr>
              <a:t>yarattın</a:t>
            </a:r>
            <a:r>
              <a:rPr lang="en-US" sz="1600" b="1" dirty="0" smtClean="0">
                <a:solidFill>
                  <a:schemeClr val="tx1"/>
                </a:solidFill>
              </a:rPr>
              <a:t> </a:t>
            </a:r>
            <a:r>
              <a:rPr lang="en-US" sz="1600" b="1" dirty="0" err="1" smtClean="0">
                <a:solidFill>
                  <a:schemeClr val="tx1"/>
                </a:solidFill>
              </a:rPr>
              <a:t>güçlü</a:t>
            </a:r>
            <a:r>
              <a:rPr lang="en-US" sz="1600" b="1" dirty="0" smtClean="0">
                <a:solidFill>
                  <a:schemeClr val="tx1"/>
                </a:solidFill>
              </a:rPr>
              <a:t> </a:t>
            </a:r>
            <a:r>
              <a:rPr lang="en-US" sz="1600" b="1" dirty="0" err="1" smtClean="0">
                <a:solidFill>
                  <a:schemeClr val="tx1"/>
                </a:solidFill>
              </a:rPr>
              <a:t>sözünle</a:t>
            </a:r>
            <a:r>
              <a:rPr lang="en-US" sz="1600" b="1" dirty="0" smtClean="0">
                <a:solidFill>
                  <a:schemeClr val="tx1"/>
                </a:solidFill>
              </a:rPr>
              <a:t>,</a:t>
            </a:r>
          </a:p>
          <a:p>
            <a:pPr algn="l"/>
            <a:r>
              <a:rPr lang="en-US" sz="1600" b="1" dirty="0" err="1" smtClean="0">
                <a:solidFill>
                  <a:schemeClr val="tx1"/>
                </a:solidFill>
              </a:rPr>
              <a:t>Yönetirsin</a:t>
            </a:r>
            <a:r>
              <a:rPr lang="en-US" sz="1600" b="1" dirty="0" smtClean="0">
                <a:solidFill>
                  <a:schemeClr val="tx1"/>
                </a:solidFill>
              </a:rPr>
              <a:t> hakim </a:t>
            </a:r>
            <a:r>
              <a:rPr lang="en-US" sz="1600" b="1" dirty="0" err="1" smtClean="0">
                <a:solidFill>
                  <a:schemeClr val="tx1"/>
                </a:solidFill>
              </a:rPr>
              <a:t>kudretinle</a:t>
            </a:r>
            <a:r>
              <a:rPr lang="en-US" sz="1600" b="1" dirty="0" smtClean="0">
                <a:solidFill>
                  <a:schemeClr val="tx1"/>
                </a:solidFill>
              </a:rPr>
              <a:t>.</a:t>
            </a:r>
          </a:p>
          <a:p>
            <a:pPr algn="l"/>
            <a:endParaRPr lang="en-US" sz="1600" b="1" dirty="0" smtClean="0">
              <a:solidFill>
                <a:schemeClr val="tx1"/>
              </a:solidFill>
            </a:endParaRPr>
          </a:p>
          <a:p>
            <a:pPr algn="l"/>
            <a:r>
              <a:rPr lang="en-US" sz="1600" b="1" dirty="0" err="1" smtClean="0">
                <a:solidFill>
                  <a:srgbClr val="FF0000"/>
                </a:solidFill>
              </a:rPr>
              <a:t>Tekrar</a:t>
            </a:r>
            <a:r>
              <a:rPr lang="en-US" sz="1600" b="1" dirty="0" smtClean="0">
                <a:solidFill>
                  <a:srgbClr val="FF0000"/>
                </a:solidFill>
              </a:rPr>
              <a:t>:  </a:t>
            </a:r>
          </a:p>
          <a:p>
            <a:pPr algn="l"/>
            <a:r>
              <a:rPr lang="en-US" sz="1600" b="1" dirty="0" err="1" smtClean="0">
                <a:solidFill>
                  <a:srgbClr val="FF0000"/>
                </a:solidFill>
              </a:rPr>
              <a:t>Sevinçle</a:t>
            </a:r>
            <a:r>
              <a:rPr lang="en-US" sz="1600" b="1" dirty="0" smtClean="0">
                <a:solidFill>
                  <a:srgbClr val="FF0000"/>
                </a:solidFill>
              </a:rPr>
              <a:t> </a:t>
            </a:r>
            <a:r>
              <a:rPr lang="en-US" sz="1600" b="1" dirty="0" err="1" smtClean="0">
                <a:solidFill>
                  <a:srgbClr val="FF0000"/>
                </a:solidFill>
              </a:rPr>
              <a:t>coşuyor</a:t>
            </a:r>
            <a:r>
              <a:rPr lang="en-US" sz="1600" b="1" dirty="0" smtClean="0">
                <a:solidFill>
                  <a:srgbClr val="FF0000"/>
                </a:solidFill>
              </a:rPr>
              <a:t> </a:t>
            </a:r>
            <a:r>
              <a:rPr lang="en-US" sz="1600" b="1" dirty="0" err="1" smtClean="0">
                <a:solidFill>
                  <a:srgbClr val="FF0000"/>
                </a:solidFill>
              </a:rPr>
              <a:t>benim</a:t>
            </a:r>
            <a:r>
              <a:rPr lang="en-US" sz="1600" b="1" dirty="0" smtClean="0">
                <a:solidFill>
                  <a:srgbClr val="FF0000"/>
                </a:solidFill>
              </a:rPr>
              <a:t> </a:t>
            </a:r>
            <a:r>
              <a:rPr lang="en-US" sz="1600" b="1" dirty="0" err="1" smtClean="0">
                <a:solidFill>
                  <a:srgbClr val="FF0000"/>
                </a:solidFill>
              </a:rPr>
              <a:t>kalbim</a:t>
            </a:r>
            <a:r>
              <a:rPr lang="en-US" sz="1600" b="1" dirty="0" smtClean="0">
                <a:solidFill>
                  <a:srgbClr val="FF0000"/>
                </a:solidFill>
              </a:rPr>
              <a:t>,</a:t>
            </a:r>
          </a:p>
          <a:p>
            <a:pPr algn="l"/>
            <a:r>
              <a:rPr lang="en-US" sz="1600" b="1" dirty="0" err="1" smtClean="0">
                <a:solidFill>
                  <a:srgbClr val="FF0000"/>
                </a:solidFill>
              </a:rPr>
              <a:t>Görkemini</a:t>
            </a:r>
            <a:r>
              <a:rPr lang="en-US" sz="1600" b="1" dirty="0" smtClean="0">
                <a:solidFill>
                  <a:srgbClr val="FF0000"/>
                </a:solidFill>
              </a:rPr>
              <a:t> </a:t>
            </a:r>
            <a:r>
              <a:rPr lang="en-US" sz="1600" b="1" dirty="0" err="1" smtClean="0">
                <a:solidFill>
                  <a:srgbClr val="FF0000"/>
                </a:solidFill>
              </a:rPr>
              <a:t>seyrederim</a:t>
            </a:r>
            <a:r>
              <a:rPr lang="en-US" sz="1600" b="1" dirty="0" smtClean="0">
                <a:solidFill>
                  <a:srgbClr val="FF0000"/>
                </a:solidFill>
              </a:rPr>
              <a:t>.</a:t>
            </a:r>
          </a:p>
          <a:p>
            <a:pPr algn="l"/>
            <a:r>
              <a:rPr lang="en-US" sz="1600" b="1" dirty="0" smtClean="0">
                <a:solidFill>
                  <a:srgbClr val="FF0000"/>
                </a:solidFill>
              </a:rPr>
              <a:t>Ne </a:t>
            </a:r>
            <a:r>
              <a:rPr lang="en-US" sz="1600" b="1" dirty="0" err="1" smtClean="0">
                <a:solidFill>
                  <a:srgbClr val="FF0000"/>
                </a:solidFill>
              </a:rPr>
              <a:t>kadar</a:t>
            </a:r>
            <a:r>
              <a:rPr lang="en-US" sz="1600" b="1" dirty="0" smtClean="0">
                <a:solidFill>
                  <a:srgbClr val="FF0000"/>
                </a:solidFill>
              </a:rPr>
              <a:t> </a:t>
            </a:r>
            <a:r>
              <a:rPr lang="en-US" sz="1600" b="1" dirty="0" err="1" smtClean="0">
                <a:solidFill>
                  <a:srgbClr val="FF0000"/>
                </a:solidFill>
              </a:rPr>
              <a:t>büyüksün</a:t>
            </a:r>
            <a:r>
              <a:rPr lang="en-US" sz="1600" b="1" dirty="0" smtClean="0">
                <a:solidFill>
                  <a:srgbClr val="FF0000"/>
                </a:solidFill>
              </a:rPr>
              <a:t>, </a:t>
            </a:r>
            <a:r>
              <a:rPr lang="en-US" sz="1600" b="1" dirty="0" err="1" smtClean="0">
                <a:solidFill>
                  <a:srgbClr val="FF0000"/>
                </a:solidFill>
              </a:rPr>
              <a:t>Rab</a:t>
            </a:r>
            <a:r>
              <a:rPr lang="en-US" sz="1600" b="1" dirty="0" smtClean="0">
                <a:solidFill>
                  <a:srgbClr val="FF0000"/>
                </a:solidFill>
              </a:rPr>
              <a:t> </a:t>
            </a:r>
            <a:r>
              <a:rPr lang="en-US" sz="1600" b="1" dirty="0" err="1" smtClean="0">
                <a:solidFill>
                  <a:srgbClr val="FF0000"/>
                </a:solidFill>
              </a:rPr>
              <a:t>Allahım</a:t>
            </a:r>
            <a:r>
              <a:rPr lang="en-US" sz="1600" b="1" dirty="0" smtClean="0">
                <a:solidFill>
                  <a:srgbClr val="FF0000"/>
                </a:solidFill>
              </a:rPr>
              <a:t>!</a:t>
            </a:r>
          </a:p>
          <a:p>
            <a:pPr algn="l"/>
            <a:r>
              <a:rPr lang="en-US" sz="1600" b="1" dirty="0" smtClean="0">
                <a:solidFill>
                  <a:srgbClr val="FF0000"/>
                </a:solidFill>
              </a:rPr>
              <a:t>Her </a:t>
            </a:r>
            <a:r>
              <a:rPr lang="en-US" sz="1600" b="1" dirty="0" err="1" smtClean="0">
                <a:solidFill>
                  <a:srgbClr val="FF0000"/>
                </a:solidFill>
              </a:rPr>
              <a:t>gün</a:t>
            </a:r>
            <a:r>
              <a:rPr lang="en-US" sz="1600" b="1" dirty="0" smtClean="0">
                <a:solidFill>
                  <a:srgbClr val="FF0000"/>
                </a:solidFill>
              </a:rPr>
              <a:t> her an </a:t>
            </a:r>
            <a:r>
              <a:rPr lang="en-US" sz="1600" b="1" dirty="0" err="1" smtClean="0">
                <a:solidFill>
                  <a:srgbClr val="FF0000"/>
                </a:solidFill>
              </a:rPr>
              <a:t>tapınırım</a:t>
            </a:r>
            <a:r>
              <a:rPr lang="en-US" sz="1600" b="1" dirty="0" smtClean="0">
                <a:solidFill>
                  <a:srgbClr val="FF0000"/>
                </a:solidFill>
              </a:rPr>
              <a:t>!</a:t>
            </a:r>
          </a:p>
          <a:p>
            <a:pPr algn="l"/>
            <a:endParaRPr lang="en-US" sz="1600" b="1" dirty="0" smtClean="0">
              <a:solidFill>
                <a:schemeClr val="tx1"/>
              </a:solidFill>
            </a:endParaRPr>
          </a:p>
          <a:p>
            <a:pPr algn="l"/>
            <a:r>
              <a:rPr lang="en-US" sz="1600" b="1" dirty="0" err="1" smtClean="0">
                <a:solidFill>
                  <a:schemeClr val="tx1"/>
                </a:solidFill>
              </a:rPr>
              <a:t>Bakıyorum</a:t>
            </a:r>
            <a:r>
              <a:rPr lang="en-US" sz="1600" b="1" dirty="0" smtClean="0">
                <a:solidFill>
                  <a:schemeClr val="tx1"/>
                </a:solidFill>
              </a:rPr>
              <a:t> </a:t>
            </a:r>
            <a:r>
              <a:rPr lang="en-US" sz="1600" b="1" dirty="0" err="1" smtClean="0">
                <a:solidFill>
                  <a:schemeClr val="tx1"/>
                </a:solidFill>
              </a:rPr>
              <a:t>sayısız</a:t>
            </a:r>
            <a:r>
              <a:rPr lang="en-US" sz="1600" b="1" dirty="0" smtClean="0">
                <a:solidFill>
                  <a:schemeClr val="tx1"/>
                </a:solidFill>
              </a:rPr>
              <a:t> </a:t>
            </a:r>
            <a:r>
              <a:rPr lang="en-US" sz="1600" b="1" dirty="0" err="1" smtClean="0">
                <a:solidFill>
                  <a:schemeClr val="tx1"/>
                </a:solidFill>
              </a:rPr>
              <a:t>yıldızlara</a:t>
            </a:r>
            <a:r>
              <a:rPr lang="en-US" sz="1600" b="1" dirty="0" smtClean="0">
                <a:solidFill>
                  <a:schemeClr val="tx1"/>
                </a:solidFill>
              </a:rPr>
              <a:t>,</a:t>
            </a:r>
          </a:p>
          <a:p>
            <a:pPr algn="l"/>
            <a:r>
              <a:rPr lang="en-US" sz="1600" b="1" dirty="0" err="1" smtClean="0">
                <a:solidFill>
                  <a:schemeClr val="tx1"/>
                </a:solidFill>
              </a:rPr>
              <a:t>Uzaydaki</a:t>
            </a:r>
            <a:r>
              <a:rPr lang="en-US" sz="1600" b="1" dirty="0" smtClean="0">
                <a:solidFill>
                  <a:schemeClr val="tx1"/>
                </a:solidFill>
              </a:rPr>
              <a:t> </a:t>
            </a:r>
            <a:r>
              <a:rPr lang="en-US" sz="1600" b="1" dirty="0" err="1" smtClean="0">
                <a:solidFill>
                  <a:schemeClr val="tx1"/>
                </a:solidFill>
              </a:rPr>
              <a:t>güneşe</a:t>
            </a:r>
            <a:r>
              <a:rPr lang="en-US" sz="1600" b="1" dirty="0" smtClean="0">
                <a:solidFill>
                  <a:schemeClr val="tx1"/>
                </a:solidFill>
              </a:rPr>
              <a:t> </a:t>
            </a:r>
            <a:r>
              <a:rPr lang="en-US" sz="1600" b="1" dirty="0" err="1" smtClean="0">
                <a:solidFill>
                  <a:schemeClr val="tx1"/>
                </a:solidFill>
              </a:rPr>
              <a:t>ve</a:t>
            </a:r>
            <a:r>
              <a:rPr lang="en-US" sz="1600" b="1" dirty="0" smtClean="0">
                <a:solidFill>
                  <a:schemeClr val="tx1"/>
                </a:solidFill>
              </a:rPr>
              <a:t> </a:t>
            </a:r>
            <a:r>
              <a:rPr lang="en-US" sz="1600" b="1" dirty="0" err="1" smtClean="0">
                <a:solidFill>
                  <a:schemeClr val="tx1"/>
                </a:solidFill>
              </a:rPr>
              <a:t>aya</a:t>
            </a:r>
            <a:r>
              <a:rPr lang="en-US" sz="1600" b="1" dirty="0" smtClean="0">
                <a:solidFill>
                  <a:schemeClr val="tx1"/>
                </a:solidFill>
              </a:rPr>
              <a:t>.</a:t>
            </a:r>
          </a:p>
          <a:p>
            <a:pPr algn="l"/>
            <a:r>
              <a:rPr lang="en-US" sz="1600" b="1" dirty="0" err="1" smtClean="0">
                <a:solidFill>
                  <a:schemeClr val="tx1"/>
                </a:solidFill>
              </a:rPr>
              <a:t>Altın</a:t>
            </a:r>
            <a:r>
              <a:rPr lang="en-US" sz="1600" b="1" dirty="0" smtClean="0">
                <a:solidFill>
                  <a:schemeClr val="tx1"/>
                </a:solidFill>
              </a:rPr>
              <a:t> </a:t>
            </a:r>
            <a:r>
              <a:rPr lang="en-US" sz="1600" b="1" dirty="0" err="1" smtClean="0">
                <a:solidFill>
                  <a:schemeClr val="tx1"/>
                </a:solidFill>
              </a:rPr>
              <a:t>toplar</a:t>
            </a:r>
            <a:r>
              <a:rPr lang="en-US" sz="1600" b="1" dirty="0" smtClean="0">
                <a:solidFill>
                  <a:schemeClr val="tx1"/>
                </a:solidFill>
              </a:rPr>
              <a:t> </a:t>
            </a:r>
            <a:r>
              <a:rPr lang="en-US" sz="1600" b="1" dirty="0" err="1" smtClean="0">
                <a:solidFill>
                  <a:schemeClr val="tx1"/>
                </a:solidFill>
              </a:rPr>
              <a:t>gibi</a:t>
            </a:r>
            <a:r>
              <a:rPr lang="en-US" sz="1600" b="1" dirty="0" smtClean="0">
                <a:solidFill>
                  <a:schemeClr val="tx1"/>
                </a:solidFill>
              </a:rPr>
              <a:t> </a:t>
            </a:r>
            <a:r>
              <a:rPr lang="en-US" sz="1600" b="1" dirty="0" err="1" smtClean="0">
                <a:solidFill>
                  <a:schemeClr val="tx1"/>
                </a:solidFill>
              </a:rPr>
              <a:t>parıldıyorlar</a:t>
            </a:r>
            <a:endParaRPr lang="en-US" sz="1600" b="1" dirty="0" smtClean="0">
              <a:solidFill>
                <a:schemeClr val="tx1"/>
              </a:solidFill>
            </a:endParaRPr>
          </a:p>
          <a:p>
            <a:pPr algn="l"/>
            <a:r>
              <a:rPr lang="en-US" sz="1600" b="1" dirty="0" err="1" smtClean="0">
                <a:solidFill>
                  <a:schemeClr val="tx1"/>
                </a:solidFill>
              </a:rPr>
              <a:t>Güzel</a:t>
            </a:r>
            <a:r>
              <a:rPr lang="en-US" sz="1600" b="1" dirty="0" smtClean="0">
                <a:solidFill>
                  <a:schemeClr val="tx1"/>
                </a:solidFill>
              </a:rPr>
              <a:t> </a:t>
            </a:r>
            <a:r>
              <a:rPr lang="en-US" sz="1600" b="1" dirty="0" err="1" smtClean="0">
                <a:solidFill>
                  <a:schemeClr val="tx1"/>
                </a:solidFill>
              </a:rPr>
              <a:t>dünyamızın</a:t>
            </a:r>
            <a:r>
              <a:rPr lang="en-US" sz="1600" b="1" dirty="0" smtClean="0">
                <a:solidFill>
                  <a:schemeClr val="tx1"/>
                </a:solidFill>
              </a:rPr>
              <a:t> </a:t>
            </a:r>
            <a:r>
              <a:rPr lang="en-US" sz="1600" b="1" dirty="0" err="1" smtClean="0">
                <a:solidFill>
                  <a:schemeClr val="tx1"/>
                </a:solidFill>
              </a:rPr>
              <a:t>etrafında</a:t>
            </a:r>
            <a:r>
              <a:rPr lang="en-US" sz="1600" b="1" dirty="0" smtClean="0">
                <a:solidFill>
                  <a:schemeClr val="tx1"/>
                </a:solidFill>
              </a:rPr>
              <a:t>.</a:t>
            </a:r>
          </a:p>
          <a:p>
            <a:pPr algn="l"/>
            <a:r>
              <a:rPr lang="en-US" sz="1600" b="1" dirty="0" err="1" smtClean="0">
                <a:solidFill>
                  <a:schemeClr val="tx1"/>
                </a:solidFill>
              </a:rPr>
              <a:t>Senin</a:t>
            </a:r>
            <a:r>
              <a:rPr lang="en-US" sz="1600" b="1" dirty="0" smtClean="0">
                <a:solidFill>
                  <a:schemeClr val="tx1"/>
                </a:solidFill>
              </a:rPr>
              <a:t> </a:t>
            </a:r>
            <a:r>
              <a:rPr lang="en-US" sz="1600" b="1" dirty="0" err="1" smtClean="0">
                <a:solidFill>
                  <a:schemeClr val="tx1"/>
                </a:solidFill>
              </a:rPr>
              <a:t>eşsiz</a:t>
            </a:r>
            <a:r>
              <a:rPr lang="en-US" sz="1600" b="1" dirty="0" smtClean="0">
                <a:solidFill>
                  <a:schemeClr val="tx1"/>
                </a:solidFill>
              </a:rPr>
              <a:t> </a:t>
            </a:r>
            <a:r>
              <a:rPr lang="en-US" sz="1600" b="1" dirty="0" err="1" smtClean="0">
                <a:solidFill>
                  <a:schemeClr val="tx1"/>
                </a:solidFill>
              </a:rPr>
              <a:t>sevgini</a:t>
            </a:r>
            <a:r>
              <a:rPr lang="en-US" sz="1600" b="1" dirty="0" smtClean="0">
                <a:solidFill>
                  <a:schemeClr val="tx1"/>
                </a:solidFill>
              </a:rPr>
              <a:t> </a:t>
            </a:r>
            <a:r>
              <a:rPr lang="en-US" sz="1600" b="1" dirty="0" err="1" smtClean="0">
                <a:solidFill>
                  <a:schemeClr val="tx1"/>
                </a:solidFill>
              </a:rPr>
              <a:t>anıyorum</a:t>
            </a:r>
            <a:r>
              <a:rPr lang="en-US" sz="1600" b="1" dirty="0" smtClean="0">
                <a:solidFill>
                  <a:schemeClr val="tx1"/>
                </a:solidFill>
              </a:rPr>
              <a:t>,</a:t>
            </a:r>
          </a:p>
          <a:p>
            <a:pPr algn="l"/>
            <a:r>
              <a:rPr lang="en-US" sz="1600" b="1" dirty="0" err="1" smtClean="0">
                <a:solidFill>
                  <a:schemeClr val="tx1"/>
                </a:solidFill>
              </a:rPr>
              <a:t>İsa</a:t>
            </a:r>
            <a:r>
              <a:rPr lang="en-US" sz="1600" b="1" dirty="0" smtClean="0">
                <a:solidFill>
                  <a:schemeClr val="tx1"/>
                </a:solidFill>
              </a:rPr>
              <a:t> </a:t>
            </a:r>
            <a:r>
              <a:rPr lang="en-US" sz="1600" b="1" dirty="0" err="1" smtClean="0">
                <a:solidFill>
                  <a:schemeClr val="tx1"/>
                </a:solidFill>
              </a:rPr>
              <a:t>Mesih'i</a:t>
            </a:r>
            <a:r>
              <a:rPr lang="en-US" sz="1600" b="1" dirty="0" smtClean="0">
                <a:solidFill>
                  <a:schemeClr val="tx1"/>
                </a:solidFill>
              </a:rPr>
              <a:t> </a:t>
            </a:r>
            <a:r>
              <a:rPr lang="en-US" sz="1600" b="1" dirty="0" err="1" smtClean="0">
                <a:solidFill>
                  <a:schemeClr val="tx1"/>
                </a:solidFill>
              </a:rPr>
              <a:t>hatırlıyorum</a:t>
            </a:r>
            <a:r>
              <a:rPr lang="en-US" sz="1600" b="1" dirty="0" smtClean="0">
                <a:solidFill>
                  <a:schemeClr val="tx1"/>
                </a:solidFill>
              </a:rPr>
              <a:t>.</a:t>
            </a:r>
          </a:p>
          <a:p>
            <a:pPr algn="l"/>
            <a:r>
              <a:rPr lang="en-US" sz="1600" b="1" dirty="0" err="1" smtClean="0">
                <a:solidFill>
                  <a:schemeClr val="tx1"/>
                </a:solidFill>
              </a:rPr>
              <a:t>Severek</a:t>
            </a:r>
            <a:r>
              <a:rPr lang="en-US" sz="1600" b="1" dirty="0" smtClean="0">
                <a:solidFill>
                  <a:schemeClr val="tx1"/>
                </a:solidFill>
              </a:rPr>
              <a:t> </a:t>
            </a:r>
            <a:r>
              <a:rPr lang="en-US" sz="1600" b="1" dirty="0" err="1" smtClean="0">
                <a:solidFill>
                  <a:schemeClr val="tx1"/>
                </a:solidFill>
              </a:rPr>
              <a:t>haça</a:t>
            </a:r>
            <a:r>
              <a:rPr lang="en-US" sz="1600" b="1" dirty="0" smtClean="0">
                <a:solidFill>
                  <a:schemeClr val="tx1"/>
                </a:solidFill>
              </a:rPr>
              <a:t> </a:t>
            </a:r>
            <a:r>
              <a:rPr lang="en-US" sz="1600" b="1" dirty="0" err="1" smtClean="0">
                <a:solidFill>
                  <a:schemeClr val="tx1"/>
                </a:solidFill>
              </a:rPr>
              <a:t>gitti</a:t>
            </a:r>
            <a:r>
              <a:rPr lang="en-US" sz="1600" b="1" dirty="0" smtClean="0">
                <a:solidFill>
                  <a:schemeClr val="tx1"/>
                </a:solidFill>
              </a:rPr>
              <a:t> </a:t>
            </a:r>
            <a:r>
              <a:rPr lang="en-US" sz="1600" b="1" dirty="0" err="1" smtClean="0">
                <a:solidFill>
                  <a:schemeClr val="tx1"/>
                </a:solidFill>
              </a:rPr>
              <a:t>Kurtarıcım</a:t>
            </a:r>
            <a:r>
              <a:rPr lang="en-US" sz="1600" b="1" dirty="0" smtClean="0">
                <a:solidFill>
                  <a:schemeClr val="tx1"/>
                </a:solidFill>
              </a:rPr>
              <a:t>,</a:t>
            </a:r>
          </a:p>
          <a:p>
            <a:pPr algn="l"/>
            <a:r>
              <a:rPr lang="en-US" sz="1600" b="1" dirty="0" err="1" smtClean="0">
                <a:solidFill>
                  <a:schemeClr val="tx1"/>
                </a:solidFill>
              </a:rPr>
              <a:t>Orda</a:t>
            </a:r>
            <a:r>
              <a:rPr lang="en-US" sz="1600" b="1" dirty="0" smtClean="0">
                <a:solidFill>
                  <a:schemeClr val="tx1"/>
                </a:solidFill>
              </a:rPr>
              <a:t> </a:t>
            </a:r>
            <a:r>
              <a:rPr lang="en-US" sz="1600" b="1" dirty="0" err="1" smtClean="0">
                <a:solidFill>
                  <a:schemeClr val="tx1"/>
                </a:solidFill>
              </a:rPr>
              <a:t>arındı</a:t>
            </a:r>
            <a:r>
              <a:rPr lang="en-US" sz="1600" b="1" dirty="0" smtClean="0">
                <a:solidFill>
                  <a:schemeClr val="tx1"/>
                </a:solidFill>
              </a:rPr>
              <a:t> </a:t>
            </a:r>
            <a:r>
              <a:rPr lang="en-US" sz="1600" b="1" dirty="0" err="1" smtClean="0">
                <a:solidFill>
                  <a:schemeClr val="tx1"/>
                </a:solidFill>
              </a:rPr>
              <a:t>tüm</a:t>
            </a:r>
            <a:r>
              <a:rPr lang="en-US" sz="1600" b="1" dirty="0" smtClean="0">
                <a:solidFill>
                  <a:schemeClr val="tx1"/>
                </a:solidFill>
              </a:rPr>
              <a:t> </a:t>
            </a:r>
            <a:r>
              <a:rPr lang="en-US" sz="1600" b="1" dirty="0" err="1" smtClean="0">
                <a:solidFill>
                  <a:schemeClr val="tx1"/>
                </a:solidFill>
              </a:rPr>
              <a:t>günahlarım</a:t>
            </a:r>
            <a:r>
              <a:rPr lang="en-US" sz="1600" b="1" dirty="0" smtClean="0">
                <a:solidFill>
                  <a:schemeClr val="tx1"/>
                </a:solidFill>
              </a:rPr>
              <a:t>!</a:t>
            </a:r>
          </a:p>
          <a:p>
            <a:pPr algn="l"/>
            <a:endParaRPr lang="en-US" sz="1600" b="1" dirty="0" smtClean="0">
              <a:solidFill>
                <a:schemeClr val="tx1"/>
              </a:solidFill>
            </a:endParaRPr>
          </a:p>
          <a:p>
            <a:pPr algn="l"/>
            <a:endParaRPr lang="en-US" sz="1600" b="1" dirty="0" smtClean="0">
              <a:solidFill>
                <a:schemeClr val="tx1"/>
              </a:solidFill>
            </a:endParaRPr>
          </a:p>
          <a:p>
            <a:pPr algn="l"/>
            <a:r>
              <a:rPr lang="en-US" sz="1600" b="1" dirty="0" err="1" smtClean="0">
                <a:solidFill>
                  <a:schemeClr val="tx1"/>
                </a:solidFill>
              </a:rPr>
              <a:t>Dirildi</a:t>
            </a:r>
            <a:r>
              <a:rPr lang="en-US" sz="1600" b="1" dirty="0" smtClean="0">
                <a:solidFill>
                  <a:schemeClr val="tx1"/>
                </a:solidFill>
              </a:rPr>
              <a:t> </a:t>
            </a:r>
            <a:r>
              <a:rPr lang="en-US" sz="1600" b="1" dirty="0" err="1" smtClean="0">
                <a:solidFill>
                  <a:schemeClr val="tx1"/>
                </a:solidFill>
              </a:rPr>
              <a:t>Mesihim</a:t>
            </a:r>
            <a:r>
              <a:rPr lang="en-US" sz="1600" b="1" dirty="0" smtClean="0">
                <a:solidFill>
                  <a:schemeClr val="tx1"/>
                </a:solidFill>
              </a:rPr>
              <a:t>, </a:t>
            </a:r>
            <a:r>
              <a:rPr lang="en-US" sz="1600" b="1" dirty="0" err="1" smtClean="0">
                <a:solidFill>
                  <a:schemeClr val="tx1"/>
                </a:solidFill>
              </a:rPr>
              <a:t>göğe</a:t>
            </a:r>
            <a:r>
              <a:rPr lang="en-US" sz="1600" b="1" dirty="0" smtClean="0">
                <a:solidFill>
                  <a:schemeClr val="tx1"/>
                </a:solidFill>
              </a:rPr>
              <a:t> </a:t>
            </a:r>
            <a:r>
              <a:rPr lang="en-US" sz="1600" b="1" dirty="0" err="1" smtClean="0">
                <a:solidFill>
                  <a:schemeClr val="tx1"/>
                </a:solidFill>
              </a:rPr>
              <a:t>yükseldi</a:t>
            </a:r>
            <a:r>
              <a:rPr lang="en-US" sz="1600" b="1" dirty="0" smtClean="0">
                <a:solidFill>
                  <a:schemeClr val="tx1"/>
                </a:solidFill>
              </a:rPr>
              <a:t>,</a:t>
            </a:r>
          </a:p>
          <a:p>
            <a:pPr algn="l"/>
            <a:r>
              <a:rPr lang="en-US" sz="1600" b="1" dirty="0" err="1" smtClean="0">
                <a:solidFill>
                  <a:schemeClr val="tx1"/>
                </a:solidFill>
              </a:rPr>
              <a:t>İşte</a:t>
            </a:r>
            <a:r>
              <a:rPr lang="en-US" sz="1600" b="1" dirty="0" smtClean="0">
                <a:solidFill>
                  <a:schemeClr val="tx1"/>
                </a:solidFill>
              </a:rPr>
              <a:t>, </a:t>
            </a:r>
            <a:r>
              <a:rPr lang="en-US" sz="1600" b="1" dirty="0" err="1" smtClean="0">
                <a:solidFill>
                  <a:schemeClr val="tx1"/>
                </a:solidFill>
              </a:rPr>
              <a:t>tekrar</a:t>
            </a:r>
            <a:r>
              <a:rPr lang="en-US" sz="1600" b="1" dirty="0" smtClean="0">
                <a:solidFill>
                  <a:schemeClr val="tx1"/>
                </a:solidFill>
              </a:rPr>
              <a:t> </a:t>
            </a:r>
            <a:r>
              <a:rPr lang="en-US" sz="1600" b="1" dirty="0" err="1" smtClean="0">
                <a:solidFill>
                  <a:schemeClr val="tx1"/>
                </a:solidFill>
              </a:rPr>
              <a:t>gelişi</a:t>
            </a:r>
            <a:r>
              <a:rPr lang="en-US" sz="1600" b="1" dirty="0" smtClean="0">
                <a:solidFill>
                  <a:schemeClr val="tx1"/>
                </a:solidFill>
              </a:rPr>
              <a:t> </a:t>
            </a:r>
            <a:r>
              <a:rPr lang="en-US" sz="1600" b="1" dirty="0" err="1" smtClean="0">
                <a:solidFill>
                  <a:schemeClr val="tx1"/>
                </a:solidFill>
              </a:rPr>
              <a:t>yaklaştı</a:t>
            </a:r>
            <a:r>
              <a:rPr lang="en-US" sz="1600" b="1" dirty="0" smtClean="0">
                <a:solidFill>
                  <a:schemeClr val="tx1"/>
                </a:solidFill>
              </a:rPr>
              <a:t>.</a:t>
            </a:r>
          </a:p>
          <a:p>
            <a:pPr algn="l"/>
            <a:r>
              <a:rPr lang="en-US" sz="1600" b="1" dirty="0" err="1" smtClean="0">
                <a:solidFill>
                  <a:schemeClr val="tx1"/>
                </a:solidFill>
              </a:rPr>
              <a:t>Gelip</a:t>
            </a:r>
            <a:r>
              <a:rPr lang="en-US" sz="1600" b="1" dirty="0" smtClean="0">
                <a:solidFill>
                  <a:schemeClr val="tx1"/>
                </a:solidFill>
              </a:rPr>
              <a:t> </a:t>
            </a:r>
            <a:r>
              <a:rPr lang="en-US" sz="1600" b="1" dirty="0" err="1" smtClean="0">
                <a:solidFill>
                  <a:schemeClr val="tx1"/>
                </a:solidFill>
              </a:rPr>
              <a:t>beni</a:t>
            </a:r>
            <a:r>
              <a:rPr lang="en-US" sz="1600" b="1" dirty="0" smtClean="0">
                <a:solidFill>
                  <a:schemeClr val="tx1"/>
                </a:solidFill>
              </a:rPr>
              <a:t> </a:t>
            </a:r>
            <a:r>
              <a:rPr lang="en-US" sz="1600" b="1" dirty="0" err="1" smtClean="0">
                <a:solidFill>
                  <a:schemeClr val="tx1"/>
                </a:solidFill>
              </a:rPr>
              <a:t>cennete</a:t>
            </a:r>
            <a:r>
              <a:rPr lang="en-US" sz="1600" b="1" dirty="0" smtClean="0">
                <a:solidFill>
                  <a:schemeClr val="tx1"/>
                </a:solidFill>
              </a:rPr>
              <a:t> </a:t>
            </a:r>
            <a:r>
              <a:rPr lang="en-US" sz="1600" b="1" dirty="0" err="1" smtClean="0">
                <a:solidFill>
                  <a:schemeClr val="tx1"/>
                </a:solidFill>
              </a:rPr>
              <a:t>götürecek</a:t>
            </a:r>
            <a:r>
              <a:rPr lang="en-US" sz="1600" b="1" dirty="0" smtClean="0">
                <a:solidFill>
                  <a:schemeClr val="tx1"/>
                </a:solidFill>
              </a:rPr>
              <a:t>,</a:t>
            </a:r>
          </a:p>
          <a:p>
            <a:pPr algn="l"/>
            <a:r>
              <a:rPr lang="en-US" sz="1600" b="1" dirty="0" err="1" smtClean="0">
                <a:solidFill>
                  <a:schemeClr val="tx1"/>
                </a:solidFill>
              </a:rPr>
              <a:t>Gözüm</a:t>
            </a:r>
            <a:r>
              <a:rPr lang="en-US" sz="1600" b="1" dirty="0" smtClean="0">
                <a:solidFill>
                  <a:schemeClr val="tx1"/>
                </a:solidFill>
              </a:rPr>
              <a:t> </a:t>
            </a:r>
            <a:r>
              <a:rPr lang="en-US" sz="1600" b="1" dirty="0" err="1" smtClean="0">
                <a:solidFill>
                  <a:schemeClr val="tx1"/>
                </a:solidFill>
              </a:rPr>
              <a:t>O'nu</a:t>
            </a:r>
            <a:r>
              <a:rPr lang="en-US" sz="1600" b="1" dirty="0" smtClean="0">
                <a:solidFill>
                  <a:schemeClr val="tx1"/>
                </a:solidFill>
              </a:rPr>
              <a:t> </a:t>
            </a:r>
            <a:r>
              <a:rPr lang="en-US" sz="1600" b="1" dirty="0" err="1" smtClean="0">
                <a:solidFill>
                  <a:schemeClr val="tx1"/>
                </a:solidFill>
              </a:rPr>
              <a:t>yüzyüze</a:t>
            </a:r>
            <a:r>
              <a:rPr lang="en-US" sz="1600" b="1" dirty="0" smtClean="0">
                <a:solidFill>
                  <a:schemeClr val="tx1"/>
                </a:solidFill>
              </a:rPr>
              <a:t> </a:t>
            </a:r>
            <a:r>
              <a:rPr lang="en-US" sz="1600" b="1" dirty="0" err="1" smtClean="0">
                <a:solidFill>
                  <a:schemeClr val="tx1"/>
                </a:solidFill>
              </a:rPr>
              <a:t>görecek</a:t>
            </a:r>
            <a:r>
              <a:rPr lang="en-US" sz="1600" b="1" dirty="0" smtClean="0">
                <a:solidFill>
                  <a:schemeClr val="tx1"/>
                </a:solidFill>
              </a:rPr>
              <a:t>.</a:t>
            </a:r>
          </a:p>
          <a:p>
            <a:pPr algn="l"/>
            <a:endParaRPr lang="en-US" sz="1600" b="1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2634</TotalTime>
  <Words>105</Words>
  <Application>Microsoft Office PowerPoint</Application>
  <PresentationFormat>On-screen Show (4:3)</PresentationFormat>
  <Paragraphs>26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Rab Allahım, Hayranlık Duyuyorum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Rab Allahım, Hayranlık Duyuyorum TURKISH</dc:title>
  <dc:creator>FRONT</dc:creator>
  <cp:lastModifiedBy>admin</cp:lastModifiedBy>
  <cp:revision>5</cp:revision>
  <dcterms:created xsi:type="dcterms:W3CDTF">2024-05-17T02:57:59Z</dcterms:created>
  <dcterms:modified xsi:type="dcterms:W3CDTF">2026-06-29T13:18:50Z</dcterms:modified>
</cp:coreProperties>
</file>