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98" d="100"/>
          <a:sy n="98" d="100"/>
        </p:scale>
        <p:origin x="-2838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96D7-786E-4557-BAF9-56B1DC80AAB6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796D7-786E-4557-BAF9-56B1DC80AAB6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A2460-FB77-48BC-B6D7-3FB3BF4528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 Amang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004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 </a:t>
            </a:r>
            <a:r>
              <a:rPr lang="en-US" b="1" dirty="0" err="1" smtClean="0"/>
              <a:t>Amangang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"/>
            <a:ext cx="4114800" cy="4038600"/>
          </a:xfrm>
        </p:spPr>
        <p:txBody>
          <a:bodyPr>
            <a:noAutofit/>
          </a:bodyPr>
          <a:lstStyle/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Kodang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kibuba</a:t>
            </a:r>
            <a:r>
              <a:rPr lang="en-US" sz="1500" b="1" dirty="0" smtClean="0">
                <a:solidFill>
                  <a:schemeClr val="tx1"/>
                </a:solidFill>
              </a:rPr>
              <a:t> den </a:t>
            </a:r>
            <a:r>
              <a:rPr lang="en-US" sz="1500" b="1" dirty="0" smtClean="0">
                <a:solidFill>
                  <a:schemeClr val="tx1"/>
                </a:solidFill>
              </a:rPr>
              <a:t>Pa </a:t>
            </a:r>
            <a:r>
              <a:rPr lang="en-US" sz="1500" b="1" dirty="0" smtClean="0">
                <a:solidFill>
                  <a:schemeClr val="tx1"/>
                </a:solidFill>
              </a:rPr>
              <a:t>O </a:t>
            </a:r>
            <a:r>
              <a:rPr lang="en-US" sz="1500" b="1" dirty="0" err="1" smtClean="0">
                <a:solidFill>
                  <a:schemeClr val="tx1"/>
                </a:solidFill>
              </a:rPr>
              <a:t>nung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jajadir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Koda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asen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lenmang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sangwatsür</a:t>
            </a:r>
            <a:r>
              <a:rPr lang="en-US" sz="15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Shiri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Pai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mulungba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amanga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inyakdir</a:t>
            </a:r>
            <a:r>
              <a:rPr lang="en-US" sz="15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Parnok</a:t>
            </a:r>
            <a:r>
              <a:rPr lang="en-US" sz="1500" b="1" dirty="0" smtClean="0">
                <a:solidFill>
                  <a:schemeClr val="tx1"/>
                </a:solidFill>
              </a:rPr>
              <a:t> den </a:t>
            </a:r>
            <a:r>
              <a:rPr lang="en-US" sz="1500" b="1" dirty="0" err="1" smtClean="0">
                <a:solidFill>
                  <a:schemeClr val="tx1"/>
                </a:solidFill>
              </a:rPr>
              <a:t>teti</a:t>
            </a:r>
            <a:r>
              <a:rPr lang="en-US" sz="1500" b="1" dirty="0" smtClean="0">
                <a:solidFill>
                  <a:schemeClr val="tx1"/>
                </a:solidFill>
              </a:rPr>
              <a:t> Pa </a:t>
            </a:r>
            <a:r>
              <a:rPr lang="en-US" sz="1500" b="1" dirty="0" err="1" smtClean="0">
                <a:solidFill>
                  <a:schemeClr val="tx1"/>
                </a:solidFill>
              </a:rPr>
              <a:t>adentsü</a:t>
            </a:r>
            <a:r>
              <a:rPr lang="en-US" sz="1500" b="1" dirty="0" smtClean="0">
                <a:solidFill>
                  <a:schemeClr val="tx1"/>
                </a:solidFill>
              </a:rPr>
              <a:t>.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Pa </a:t>
            </a:r>
            <a:r>
              <a:rPr lang="en-US" sz="1500" b="1" dirty="0" err="1" smtClean="0">
                <a:solidFill>
                  <a:srgbClr val="FF0000"/>
                </a:solidFill>
              </a:rPr>
              <a:t>amangang</a:t>
            </a:r>
            <a:r>
              <a:rPr lang="en-US" sz="1500" b="1" dirty="0" smtClean="0">
                <a:solidFill>
                  <a:srgbClr val="FF0000"/>
                </a:solidFill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</a:rPr>
              <a:t>tanga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lenmang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mali</a:t>
            </a:r>
            <a:r>
              <a:rPr lang="en-US" sz="15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Pela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angutsü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</a:rPr>
              <a:t>Pa </a:t>
            </a:r>
            <a:r>
              <a:rPr lang="en-US" sz="1500" b="1" dirty="0" err="1" smtClean="0">
                <a:solidFill>
                  <a:srgbClr val="FF0000"/>
                </a:solidFill>
              </a:rPr>
              <a:t>dak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amanga</a:t>
            </a:r>
            <a:r>
              <a:rPr lang="en-US" sz="1500" b="1" dirty="0" smtClean="0">
                <a:solidFill>
                  <a:srgbClr val="FF0000"/>
                </a:solidFill>
              </a:rPr>
              <a:t>  </a:t>
            </a:r>
            <a:r>
              <a:rPr lang="en-US" sz="1500" b="1" dirty="0" err="1" smtClean="0">
                <a:solidFill>
                  <a:srgbClr val="FF0000"/>
                </a:solidFill>
              </a:rPr>
              <a:t>inyakdi</a:t>
            </a:r>
            <a:r>
              <a:rPr lang="en-US" sz="15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Mepet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tammang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kacha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anüng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nung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malitsü</a:t>
            </a:r>
            <a:r>
              <a:rPr lang="en-US" sz="1500" b="1" dirty="0" smtClean="0">
                <a:solidFill>
                  <a:schemeClr val="tx1"/>
                </a:solidFill>
              </a:rPr>
              <a:t>. 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Yisui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yakta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aridoktsür</a:t>
            </a:r>
            <a:r>
              <a:rPr lang="en-US" sz="15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Tatitak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  <a:r>
              <a:rPr lang="en-US" sz="1500" b="1" dirty="0" err="1" smtClean="0">
                <a:solidFill>
                  <a:schemeClr val="tx1"/>
                </a:solidFill>
              </a:rPr>
              <a:t>tetsübu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  <a:r>
              <a:rPr lang="en-US" sz="1500" b="1" dirty="0" err="1" smtClean="0">
                <a:solidFill>
                  <a:schemeClr val="tx1"/>
                </a:solidFill>
              </a:rPr>
              <a:t>nüktz</a:t>
            </a:r>
            <a:r>
              <a:rPr lang="en-US" sz="1500" b="1" dirty="0" err="1" smtClean="0">
                <a:solidFill>
                  <a:schemeClr val="tx1"/>
                </a:solidFill>
              </a:rPr>
              <a:t>ü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kecha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mali</a:t>
            </a:r>
            <a:r>
              <a:rPr lang="en-US" sz="15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Pa </a:t>
            </a:r>
            <a:r>
              <a:rPr lang="en-US" sz="1500" b="1" dirty="0" err="1" smtClean="0">
                <a:solidFill>
                  <a:schemeClr val="tx1"/>
                </a:solidFill>
              </a:rPr>
              <a:t>dak</a:t>
            </a:r>
            <a:r>
              <a:rPr lang="en-US" sz="1500" b="1" dirty="0" smtClean="0">
                <a:solidFill>
                  <a:schemeClr val="tx1"/>
                </a:solidFill>
              </a:rPr>
              <a:t> dang </a:t>
            </a:r>
            <a:r>
              <a:rPr lang="en-US" sz="1500" b="1" dirty="0" err="1" smtClean="0">
                <a:solidFill>
                  <a:schemeClr val="tx1"/>
                </a:solidFill>
              </a:rPr>
              <a:t>amanga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inyakra</a:t>
            </a:r>
            <a:r>
              <a:rPr lang="en-US" sz="15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Jashi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khuret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kecha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aseni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mabentsü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Asen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melen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Pai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ajak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aben</a:t>
            </a:r>
            <a:r>
              <a:rPr lang="en-US" sz="15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Mulungzürep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  <a:r>
              <a:rPr lang="en-US" sz="1500" b="1" dirty="0" err="1" smtClean="0">
                <a:solidFill>
                  <a:schemeClr val="tx1"/>
                </a:solidFill>
              </a:rPr>
              <a:t>jashi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ya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kecha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mabentsü</a:t>
            </a:r>
            <a:r>
              <a:rPr lang="en-US" sz="1500" b="1" dirty="0" smtClean="0">
                <a:solidFill>
                  <a:schemeClr val="tx1"/>
                </a:solidFill>
              </a:rPr>
              <a:t>;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Pa </a:t>
            </a:r>
            <a:r>
              <a:rPr lang="en-US" sz="1500" b="1" dirty="0" err="1" smtClean="0">
                <a:solidFill>
                  <a:schemeClr val="tx1"/>
                </a:solidFill>
              </a:rPr>
              <a:t>dak</a:t>
            </a:r>
            <a:r>
              <a:rPr lang="en-US" sz="1500" b="1" dirty="0" smtClean="0">
                <a:solidFill>
                  <a:schemeClr val="tx1"/>
                </a:solidFill>
              </a:rPr>
              <a:t>  </a:t>
            </a:r>
            <a:r>
              <a:rPr lang="en-US" sz="1500" b="1" dirty="0" err="1" smtClean="0">
                <a:solidFill>
                  <a:schemeClr val="tx1"/>
                </a:solidFill>
              </a:rPr>
              <a:t>amangra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moatsüts</a:t>
            </a:r>
            <a:r>
              <a:rPr lang="en-US" sz="1500" b="1" dirty="0" err="1" smtClean="0">
                <a:solidFill>
                  <a:schemeClr val="tx1"/>
                </a:solidFill>
              </a:rPr>
              <a:t>ü</a:t>
            </a:r>
            <a:r>
              <a:rPr lang="en-US" sz="1500" b="1" dirty="0" smtClean="0">
                <a:solidFill>
                  <a:schemeClr val="tx1"/>
                </a:solidFill>
              </a:rPr>
              <a:t>.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Telungjem</a:t>
            </a:r>
            <a:r>
              <a:rPr lang="en-US" sz="1500" b="1" dirty="0" smtClean="0">
                <a:solidFill>
                  <a:schemeClr val="tx1"/>
                </a:solidFill>
              </a:rPr>
              <a:t> ka </a:t>
            </a:r>
            <a:r>
              <a:rPr lang="en-US" sz="1500" b="1" dirty="0" err="1" smtClean="0">
                <a:solidFill>
                  <a:schemeClr val="tx1"/>
                </a:solidFill>
              </a:rPr>
              <a:t>nung</a:t>
            </a:r>
            <a:r>
              <a:rPr lang="en-US" sz="1500" b="1" dirty="0" smtClean="0">
                <a:solidFill>
                  <a:schemeClr val="tx1"/>
                </a:solidFill>
              </a:rPr>
              <a:t> dang </a:t>
            </a:r>
            <a:r>
              <a:rPr lang="en-US" sz="1500" b="1" dirty="0" smtClean="0">
                <a:solidFill>
                  <a:schemeClr val="tx1"/>
                </a:solidFill>
              </a:rPr>
              <a:t>Pa </a:t>
            </a:r>
            <a:r>
              <a:rPr lang="en-US" sz="1500" b="1" dirty="0" err="1" smtClean="0">
                <a:solidFill>
                  <a:schemeClr val="tx1"/>
                </a:solidFill>
              </a:rPr>
              <a:t>tsüngdang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amentsü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Asenok</a:t>
            </a:r>
            <a:r>
              <a:rPr lang="en-US" sz="1500" b="1" dirty="0" smtClean="0">
                <a:solidFill>
                  <a:schemeClr val="tx1"/>
                </a:solidFill>
              </a:rPr>
              <a:t> Pa </a:t>
            </a:r>
            <a:r>
              <a:rPr lang="en-US" sz="1500" b="1" dirty="0" err="1" smtClean="0">
                <a:solidFill>
                  <a:schemeClr val="tx1"/>
                </a:solidFill>
              </a:rPr>
              <a:t>tsüts</a:t>
            </a:r>
            <a:r>
              <a:rPr lang="en-US" sz="1500" b="1" dirty="0" err="1" smtClean="0">
                <a:solidFill>
                  <a:schemeClr val="tx1"/>
                </a:solidFill>
              </a:rPr>
              <a:t>ü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jajatsü</a:t>
            </a:r>
            <a:r>
              <a:rPr lang="en-US" sz="1500" b="1" dirty="0" smtClean="0">
                <a:solidFill>
                  <a:schemeClr val="tx1"/>
                </a:solidFill>
              </a:rPr>
              <a:t>;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Pai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kechisa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shidir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kolenisa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yokdir</a:t>
            </a:r>
            <a:r>
              <a:rPr lang="en-US" sz="15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Pa  dang </a:t>
            </a:r>
            <a:r>
              <a:rPr lang="en-US" sz="1500" b="1" dirty="0" err="1" smtClean="0">
                <a:solidFill>
                  <a:schemeClr val="tx1"/>
                </a:solidFill>
              </a:rPr>
              <a:t>ochi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shia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angadi</a:t>
            </a:r>
            <a:r>
              <a:rPr lang="en-US" sz="1500" b="1" dirty="0" smtClean="0">
                <a:solidFill>
                  <a:schemeClr val="tx1"/>
                </a:solidFill>
              </a:rPr>
              <a:t>.</a:t>
            </a:r>
            <a:endParaRPr lang="en-US" sz="15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116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 Amangang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 Amangang   Ao hymn</dc:title>
  <dc:creator>FRONT</dc:creator>
  <cp:lastModifiedBy>admin</cp:lastModifiedBy>
  <cp:revision>44</cp:revision>
  <dcterms:created xsi:type="dcterms:W3CDTF">2024-02-13T18:43:32Z</dcterms:created>
  <dcterms:modified xsi:type="dcterms:W3CDTF">2026-06-15T15:47:50Z</dcterms:modified>
</cp:coreProperties>
</file>