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24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CCCA-3D59-4C42-9BD5-C28CD3107377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59684-756B-41D8-9800-3F4C3820F5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CCCA-3D59-4C42-9BD5-C28CD3107377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59684-756B-41D8-9800-3F4C3820F5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CCCA-3D59-4C42-9BD5-C28CD3107377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59684-756B-41D8-9800-3F4C3820F5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CCCA-3D59-4C42-9BD5-C28CD3107377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59684-756B-41D8-9800-3F4C3820F5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CCCA-3D59-4C42-9BD5-C28CD3107377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59684-756B-41D8-9800-3F4C3820F5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CCCA-3D59-4C42-9BD5-C28CD3107377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59684-756B-41D8-9800-3F4C3820F5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CCCA-3D59-4C42-9BD5-C28CD3107377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59684-756B-41D8-9800-3F4C3820F5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CCCA-3D59-4C42-9BD5-C28CD3107377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59684-756B-41D8-9800-3F4C3820F5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CCCA-3D59-4C42-9BD5-C28CD3107377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59684-756B-41D8-9800-3F4C3820F5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CCCA-3D59-4C42-9BD5-C28CD3107377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59684-756B-41D8-9800-3F4C3820F5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CCCA-3D59-4C42-9BD5-C28CD3107377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59684-756B-41D8-9800-3F4C3820F5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ABCCCA-3D59-4C42-9BD5-C28CD3107377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159684-756B-41D8-9800-3F4C3820F5F7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The Great Physician.jpg"/>
          <p:cNvPicPr>
            <a:picLocks noChangeAspect="1"/>
          </p:cNvPicPr>
          <p:nvPr userDrawn="1"/>
        </p:nvPicPr>
        <p:blipFill>
          <a:blip r:embed="rId13">
            <a:lum bright="5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0"/>
            <a:ext cx="4419600" cy="460375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Omulesi</a:t>
            </a:r>
            <a:r>
              <a:rPr lang="en-US" b="1" dirty="0" smtClean="0"/>
              <a:t> </a:t>
            </a:r>
            <a:r>
              <a:rPr lang="en-US" b="1" dirty="0" err="1" smtClean="0"/>
              <a:t>Omukali</a:t>
            </a:r>
            <a:endParaRPr lang="en-US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714348" y="1785926"/>
            <a:ext cx="5072098" cy="3995750"/>
          </a:xfrm>
        </p:spPr>
        <p:txBody>
          <a:bodyPr>
            <a:noAutofit/>
          </a:bodyPr>
          <a:lstStyle/>
          <a:p>
            <a:pPr algn="l"/>
            <a:r>
              <a:rPr lang="en-US" sz="1700" b="1" dirty="0" err="1" smtClean="0">
                <a:solidFill>
                  <a:schemeClr val="tx1"/>
                </a:solidFill>
              </a:rPr>
              <a:t>Omulesi</a:t>
            </a:r>
            <a:r>
              <a:rPr lang="en-US" sz="1700" b="1" dirty="0" smtClean="0">
                <a:solidFill>
                  <a:schemeClr val="tx1"/>
                </a:solidFill>
              </a:rPr>
              <a:t> </a:t>
            </a:r>
            <a:r>
              <a:rPr lang="en-US" sz="1700" b="1" dirty="0" err="1" smtClean="0">
                <a:solidFill>
                  <a:schemeClr val="tx1"/>
                </a:solidFill>
              </a:rPr>
              <a:t>Omukali</a:t>
            </a:r>
            <a:r>
              <a:rPr lang="en-US" sz="1700" b="1" dirty="0" smtClean="0">
                <a:solidFill>
                  <a:schemeClr val="tx1"/>
                </a:solidFill>
              </a:rPr>
              <a:t> Ni </a:t>
            </a:r>
            <a:r>
              <a:rPr lang="en-US" sz="1700" b="1" dirty="0" err="1" smtClean="0">
                <a:solidFill>
                  <a:schemeClr val="tx1"/>
                </a:solidFill>
              </a:rPr>
              <a:t>Yesu</a:t>
            </a:r>
            <a:r>
              <a:rPr lang="en-US" sz="1700" b="1" dirty="0" smtClean="0">
                <a:solidFill>
                  <a:schemeClr val="tx1"/>
                </a:solidFill>
              </a:rPr>
              <a:t> </a:t>
            </a:r>
            <a:r>
              <a:rPr lang="en-US" sz="1700" b="1" dirty="0" err="1" smtClean="0">
                <a:solidFill>
                  <a:schemeClr val="tx1"/>
                </a:solidFill>
              </a:rPr>
              <a:t>Omwami</a:t>
            </a:r>
            <a:r>
              <a:rPr lang="en-US" sz="1700" b="1" dirty="0" smtClean="0">
                <a:solidFill>
                  <a:schemeClr val="tx1"/>
                </a:solidFill>
              </a:rPr>
              <a:t> </a:t>
            </a:r>
            <a:r>
              <a:rPr lang="en-US" sz="1700" b="1" dirty="0" err="1" smtClean="0">
                <a:solidFill>
                  <a:schemeClr val="tx1"/>
                </a:solidFill>
              </a:rPr>
              <a:t>wefwe</a:t>
            </a:r>
            <a:endParaRPr lang="en-US" sz="17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700" b="1" dirty="0" err="1" smtClean="0">
                <a:solidFill>
                  <a:schemeClr val="tx1"/>
                </a:solidFill>
              </a:rPr>
              <a:t>Akhabanga</a:t>
            </a:r>
            <a:r>
              <a:rPr lang="en-US" sz="1700" b="1" dirty="0" smtClean="0">
                <a:solidFill>
                  <a:schemeClr val="tx1"/>
                </a:solidFill>
              </a:rPr>
              <a:t> </a:t>
            </a:r>
            <a:r>
              <a:rPr lang="en-US" sz="1700" b="1" dirty="0" err="1" smtClean="0">
                <a:solidFill>
                  <a:schemeClr val="tx1"/>
                </a:solidFill>
              </a:rPr>
              <a:t>okhuhonia</a:t>
            </a:r>
            <a:r>
              <a:rPr lang="en-US" sz="1700" b="1" dirty="0" smtClean="0">
                <a:solidFill>
                  <a:schemeClr val="tx1"/>
                </a:solidFill>
              </a:rPr>
              <a:t> </a:t>
            </a:r>
            <a:r>
              <a:rPr lang="en-US" sz="1700" b="1" dirty="0" err="1" smtClean="0">
                <a:solidFill>
                  <a:schemeClr val="tx1"/>
                </a:solidFill>
              </a:rPr>
              <a:t>Abalwaye</a:t>
            </a:r>
            <a:r>
              <a:rPr lang="en-US" sz="1700" b="1" dirty="0" smtClean="0">
                <a:solidFill>
                  <a:schemeClr val="tx1"/>
                </a:solidFill>
              </a:rPr>
              <a:t> </a:t>
            </a:r>
            <a:r>
              <a:rPr lang="en-US" sz="1700" b="1" dirty="0" err="1" smtClean="0">
                <a:solidFill>
                  <a:schemeClr val="tx1"/>
                </a:solidFill>
              </a:rPr>
              <a:t>bosi</a:t>
            </a:r>
            <a:r>
              <a:rPr lang="en-US" sz="1700" b="1" dirty="0" smtClean="0">
                <a:solidFill>
                  <a:schemeClr val="tx1"/>
                </a:solidFill>
              </a:rPr>
              <a:t>.</a:t>
            </a:r>
            <a:endParaRPr lang="en-US" sz="1700" b="1" dirty="0" smtClean="0">
              <a:solidFill>
                <a:schemeClr val="tx1"/>
              </a:solidFill>
            </a:endParaRPr>
          </a:p>
          <a:p>
            <a:pPr algn="l"/>
            <a:endParaRPr lang="en-US" sz="17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700" b="1" dirty="0" smtClean="0">
                <a:solidFill>
                  <a:srgbClr val="FF0000"/>
                </a:solidFill>
              </a:rPr>
              <a:t>Ref</a:t>
            </a:r>
          </a:p>
          <a:p>
            <a:pPr algn="l"/>
            <a:r>
              <a:rPr lang="en-US" sz="1700" b="1" dirty="0" err="1" smtClean="0">
                <a:solidFill>
                  <a:srgbClr val="FF0000"/>
                </a:solidFill>
              </a:rPr>
              <a:t>Afumibwanga</a:t>
            </a:r>
            <a:r>
              <a:rPr lang="en-US" sz="1700" b="1" dirty="0" smtClean="0">
                <a:solidFill>
                  <a:srgbClr val="FF0000"/>
                </a:solidFill>
              </a:rPr>
              <a:t> </a:t>
            </a:r>
            <a:r>
              <a:rPr lang="en-US" sz="1700" b="1" dirty="0" err="1" smtClean="0">
                <a:solidFill>
                  <a:srgbClr val="FF0000"/>
                </a:solidFill>
              </a:rPr>
              <a:t>mwikuli</a:t>
            </a:r>
            <a:r>
              <a:rPr lang="en-US" sz="1700" b="1" dirty="0" smtClean="0">
                <a:solidFill>
                  <a:srgbClr val="FF0000"/>
                </a:solidFill>
              </a:rPr>
              <a:t> </a:t>
            </a:r>
            <a:r>
              <a:rPr lang="en-US" sz="1700" b="1" dirty="0" err="1" smtClean="0">
                <a:solidFill>
                  <a:srgbClr val="FF0000"/>
                </a:solidFill>
              </a:rPr>
              <a:t>Yechomibwanga</a:t>
            </a:r>
            <a:r>
              <a:rPr lang="en-US" sz="1700" b="1" dirty="0" smtClean="0">
                <a:solidFill>
                  <a:srgbClr val="FF0000"/>
                </a:solidFill>
              </a:rPr>
              <a:t> </a:t>
            </a:r>
            <a:r>
              <a:rPr lang="en-US" sz="1700" b="1" dirty="0" err="1" smtClean="0">
                <a:solidFill>
                  <a:srgbClr val="FF0000"/>
                </a:solidFill>
              </a:rPr>
              <a:t>na</a:t>
            </a:r>
            <a:r>
              <a:rPr lang="en-US" sz="1700" b="1" dirty="0" smtClean="0">
                <a:solidFill>
                  <a:srgbClr val="FF0000"/>
                </a:solidFill>
              </a:rPr>
              <a:t> </a:t>
            </a:r>
            <a:r>
              <a:rPr lang="en-US" sz="1700" b="1" dirty="0" err="1" smtClean="0">
                <a:solidFill>
                  <a:srgbClr val="FF0000"/>
                </a:solidFill>
              </a:rPr>
              <a:t>bandu</a:t>
            </a:r>
            <a:endParaRPr lang="en-US" sz="1700" b="1" dirty="0" smtClean="0">
              <a:solidFill>
                <a:srgbClr val="FF0000"/>
              </a:solidFill>
            </a:endParaRPr>
          </a:p>
          <a:p>
            <a:pPr algn="l"/>
            <a:r>
              <a:rPr lang="en-US" sz="1700" b="1" dirty="0" err="1" smtClean="0">
                <a:solidFill>
                  <a:srgbClr val="FF0000"/>
                </a:solidFill>
              </a:rPr>
              <a:t>Khwembenge</a:t>
            </a:r>
            <a:r>
              <a:rPr lang="en-US" sz="1700" b="1" dirty="0" smtClean="0">
                <a:solidFill>
                  <a:srgbClr val="FF0000"/>
                </a:solidFill>
              </a:rPr>
              <a:t> </a:t>
            </a:r>
            <a:r>
              <a:rPr lang="en-US" sz="1700" b="1" dirty="0" err="1" smtClean="0">
                <a:solidFill>
                  <a:srgbClr val="FF0000"/>
                </a:solidFill>
              </a:rPr>
              <a:t>eliralie</a:t>
            </a:r>
            <a:r>
              <a:rPr lang="en-US" sz="1700" b="1" dirty="0" smtClean="0">
                <a:solidFill>
                  <a:srgbClr val="FF0000"/>
                </a:solidFill>
              </a:rPr>
              <a:t> </a:t>
            </a:r>
            <a:r>
              <a:rPr lang="en-US" sz="1700" b="1" dirty="0" err="1" smtClean="0">
                <a:solidFill>
                  <a:srgbClr val="FF0000"/>
                </a:solidFill>
              </a:rPr>
              <a:t>Yesu</a:t>
            </a:r>
            <a:r>
              <a:rPr lang="en-US" sz="1700" b="1" dirty="0" smtClean="0">
                <a:solidFill>
                  <a:srgbClr val="FF0000"/>
                </a:solidFill>
              </a:rPr>
              <a:t> </a:t>
            </a:r>
            <a:r>
              <a:rPr lang="en-US" sz="1700" b="1" dirty="0" err="1" smtClean="0">
                <a:solidFill>
                  <a:srgbClr val="FF0000"/>
                </a:solidFill>
              </a:rPr>
              <a:t>Omwami</a:t>
            </a:r>
            <a:r>
              <a:rPr lang="en-US" sz="1700" b="1" dirty="0" smtClean="0">
                <a:solidFill>
                  <a:srgbClr val="FF0000"/>
                </a:solidFill>
              </a:rPr>
              <a:t> </a:t>
            </a:r>
            <a:r>
              <a:rPr lang="en-US" sz="1700" b="1" dirty="0" err="1" smtClean="0">
                <a:solidFill>
                  <a:srgbClr val="FF0000"/>
                </a:solidFill>
              </a:rPr>
              <a:t>wefwe</a:t>
            </a:r>
            <a:r>
              <a:rPr lang="en-US" sz="1700" b="1" dirty="0" smtClean="0">
                <a:solidFill>
                  <a:srgbClr val="FF0000"/>
                </a:solidFill>
              </a:rPr>
              <a:t>.</a:t>
            </a:r>
            <a:endParaRPr lang="en-US" sz="1700" b="1" dirty="0" smtClean="0">
              <a:solidFill>
                <a:srgbClr val="FF0000"/>
              </a:solidFill>
            </a:endParaRPr>
          </a:p>
          <a:p>
            <a:pPr algn="l"/>
            <a:endParaRPr lang="en-US" sz="17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700" b="1" dirty="0" err="1" smtClean="0">
                <a:solidFill>
                  <a:schemeClr val="tx1"/>
                </a:solidFill>
              </a:rPr>
              <a:t>Olehelwe</a:t>
            </a:r>
            <a:r>
              <a:rPr lang="en-US" sz="1700" b="1" dirty="0" smtClean="0">
                <a:solidFill>
                  <a:schemeClr val="tx1"/>
                </a:solidFill>
              </a:rPr>
              <a:t> </a:t>
            </a:r>
            <a:r>
              <a:rPr lang="en-US" sz="1700" b="1" dirty="0" err="1" smtClean="0">
                <a:solidFill>
                  <a:schemeClr val="tx1"/>
                </a:solidFill>
              </a:rPr>
              <a:t>chimbi</a:t>
            </a:r>
            <a:r>
              <a:rPr lang="en-US" sz="1700" b="1" dirty="0" smtClean="0">
                <a:solidFill>
                  <a:schemeClr val="tx1"/>
                </a:solidFill>
              </a:rPr>
              <a:t> </a:t>
            </a:r>
            <a:r>
              <a:rPr lang="en-US" sz="1700" b="1" dirty="0" err="1" smtClean="0">
                <a:solidFill>
                  <a:schemeClr val="tx1"/>
                </a:solidFill>
              </a:rPr>
              <a:t>chiosi</a:t>
            </a:r>
            <a:r>
              <a:rPr lang="en-US" sz="1700" b="1" dirty="0" smtClean="0">
                <a:solidFill>
                  <a:schemeClr val="tx1"/>
                </a:solidFill>
              </a:rPr>
              <a:t> Ni </a:t>
            </a:r>
            <a:r>
              <a:rPr lang="en-US" sz="1700" b="1" dirty="0" err="1" smtClean="0">
                <a:solidFill>
                  <a:schemeClr val="tx1"/>
                </a:solidFill>
              </a:rPr>
              <a:t>Yesu</a:t>
            </a:r>
            <a:r>
              <a:rPr lang="en-US" sz="1700" b="1" dirty="0" smtClean="0">
                <a:solidFill>
                  <a:schemeClr val="tx1"/>
                </a:solidFill>
              </a:rPr>
              <a:t> </a:t>
            </a:r>
            <a:r>
              <a:rPr lang="en-US" sz="1700" b="1" dirty="0" err="1" smtClean="0">
                <a:solidFill>
                  <a:schemeClr val="tx1"/>
                </a:solidFill>
              </a:rPr>
              <a:t>obolanga</a:t>
            </a:r>
            <a:endParaRPr lang="en-US" sz="17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700" b="1" dirty="0" err="1" smtClean="0">
                <a:solidFill>
                  <a:schemeClr val="tx1"/>
                </a:solidFill>
              </a:rPr>
              <a:t>Obe</a:t>
            </a:r>
            <a:r>
              <a:rPr lang="en-US" sz="1700" b="1" dirty="0" smtClean="0">
                <a:solidFill>
                  <a:schemeClr val="tx1"/>
                </a:solidFill>
              </a:rPr>
              <a:t> </a:t>
            </a:r>
            <a:r>
              <a:rPr lang="en-US" sz="1700" b="1" dirty="0" err="1" smtClean="0">
                <a:solidFill>
                  <a:schemeClr val="tx1"/>
                </a:solidFill>
              </a:rPr>
              <a:t>nomulembe</a:t>
            </a:r>
            <a:r>
              <a:rPr lang="en-US" sz="1700" b="1" dirty="0" smtClean="0">
                <a:solidFill>
                  <a:schemeClr val="tx1"/>
                </a:solidFill>
              </a:rPr>
              <a:t> </a:t>
            </a:r>
            <a:r>
              <a:rPr lang="en-US" sz="1700" b="1" dirty="0" err="1" smtClean="0">
                <a:solidFill>
                  <a:schemeClr val="tx1"/>
                </a:solidFill>
              </a:rPr>
              <a:t>kwanje</a:t>
            </a:r>
            <a:r>
              <a:rPr lang="en-US" sz="1700" b="1" dirty="0" smtClean="0">
                <a:solidFill>
                  <a:schemeClr val="tx1"/>
                </a:solidFill>
              </a:rPr>
              <a:t> </a:t>
            </a:r>
            <a:r>
              <a:rPr lang="en-US" sz="1700" b="1" dirty="0" err="1" smtClean="0">
                <a:solidFill>
                  <a:schemeClr val="tx1"/>
                </a:solidFill>
              </a:rPr>
              <a:t>Ndikhuyila</a:t>
            </a:r>
            <a:r>
              <a:rPr lang="en-US" sz="1700" b="1" dirty="0" smtClean="0">
                <a:solidFill>
                  <a:schemeClr val="tx1"/>
                </a:solidFill>
              </a:rPr>
              <a:t> </a:t>
            </a:r>
            <a:r>
              <a:rPr lang="en-US" sz="1700" b="1" dirty="0" err="1" smtClean="0">
                <a:solidFill>
                  <a:schemeClr val="tx1"/>
                </a:solidFill>
              </a:rPr>
              <a:t>mwikulu</a:t>
            </a:r>
            <a:r>
              <a:rPr lang="en-US" sz="1700" b="1" dirty="0" smtClean="0">
                <a:solidFill>
                  <a:schemeClr val="tx1"/>
                </a:solidFill>
              </a:rPr>
              <a:t>.</a:t>
            </a:r>
            <a:endParaRPr lang="en-US" sz="1700" b="1" dirty="0" smtClean="0">
              <a:solidFill>
                <a:schemeClr val="tx1"/>
              </a:solidFill>
            </a:endParaRPr>
          </a:p>
          <a:p>
            <a:pPr algn="l"/>
            <a:endParaRPr lang="en-US" sz="17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700" b="1" dirty="0" err="1" smtClean="0">
                <a:solidFill>
                  <a:schemeClr val="tx1"/>
                </a:solidFill>
              </a:rPr>
              <a:t>Khuka</a:t>
            </a:r>
            <a:r>
              <a:rPr lang="en-US" sz="1700" b="1" dirty="0" smtClean="0">
                <a:solidFill>
                  <a:schemeClr val="tx1"/>
                </a:solidFill>
              </a:rPr>
              <a:t> </a:t>
            </a:r>
            <a:r>
              <a:rPr lang="en-US" sz="1700" b="1" dirty="0" err="1" smtClean="0">
                <a:solidFill>
                  <a:schemeClr val="tx1"/>
                </a:solidFill>
              </a:rPr>
              <a:t>ndali</a:t>
            </a:r>
            <a:r>
              <a:rPr lang="en-US" sz="1700" b="1" dirty="0" smtClean="0">
                <a:solidFill>
                  <a:schemeClr val="tx1"/>
                </a:solidFill>
              </a:rPr>
              <a:t> </a:t>
            </a:r>
            <a:r>
              <a:rPr lang="en-US" sz="1700" b="1" dirty="0" err="1" smtClean="0">
                <a:solidFill>
                  <a:schemeClr val="tx1"/>
                </a:solidFill>
              </a:rPr>
              <a:t>nirichanga</a:t>
            </a:r>
            <a:r>
              <a:rPr lang="en-US" sz="1700" b="1" dirty="0" smtClean="0">
                <a:solidFill>
                  <a:schemeClr val="tx1"/>
                </a:solidFill>
              </a:rPr>
              <a:t> </a:t>
            </a:r>
            <a:r>
              <a:rPr lang="en-US" sz="1700" b="1" dirty="0" err="1" smtClean="0">
                <a:solidFill>
                  <a:schemeClr val="tx1"/>
                </a:solidFill>
              </a:rPr>
              <a:t>Yesu</a:t>
            </a:r>
            <a:r>
              <a:rPr lang="en-US" sz="1700" b="1" dirty="0" smtClean="0">
                <a:solidFill>
                  <a:schemeClr val="tx1"/>
                </a:solidFill>
              </a:rPr>
              <a:t> </a:t>
            </a:r>
            <a:r>
              <a:rPr lang="en-US" sz="1700" b="1" dirty="0" err="1" smtClean="0">
                <a:solidFill>
                  <a:schemeClr val="tx1"/>
                </a:solidFill>
              </a:rPr>
              <a:t>yayinia</a:t>
            </a:r>
            <a:r>
              <a:rPr lang="en-US" sz="1700" b="1" dirty="0" smtClean="0">
                <a:solidFill>
                  <a:schemeClr val="tx1"/>
                </a:solidFill>
              </a:rPr>
              <a:t> </a:t>
            </a:r>
            <a:r>
              <a:rPr lang="en-US" sz="1700" b="1" dirty="0" err="1" smtClean="0">
                <a:solidFill>
                  <a:schemeClr val="tx1"/>
                </a:solidFill>
              </a:rPr>
              <a:t>kosi</a:t>
            </a:r>
            <a:endParaRPr lang="en-US" sz="17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700" b="1" dirty="0" err="1" smtClean="0">
                <a:solidFill>
                  <a:schemeClr val="tx1"/>
                </a:solidFill>
              </a:rPr>
              <a:t>Omwoyo</a:t>
            </a:r>
            <a:r>
              <a:rPr lang="en-US" sz="1700" b="1" dirty="0" smtClean="0">
                <a:solidFill>
                  <a:schemeClr val="tx1"/>
                </a:solidFill>
              </a:rPr>
              <a:t> </a:t>
            </a:r>
            <a:r>
              <a:rPr lang="en-US" sz="1700" b="1" dirty="0" err="1" smtClean="0">
                <a:solidFill>
                  <a:schemeClr val="tx1"/>
                </a:solidFill>
              </a:rPr>
              <a:t>kusangalanga</a:t>
            </a:r>
            <a:r>
              <a:rPr lang="en-US" sz="1700" b="1" dirty="0" smtClean="0">
                <a:solidFill>
                  <a:schemeClr val="tx1"/>
                </a:solidFill>
              </a:rPr>
              <a:t> </a:t>
            </a:r>
            <a:r>
              <a:rPr lang="en-US" sz="1700" b="1" dirty="0" err="1" smtClean="0">
                <a:solidFill>
                  <a:schemeClr val="tx1"/>
                </a:solidFill>
              </a:rPr>
              <a:t>Khulwe</a:t>
            </a:r>
            <a:r>
              <a:rPr lang="en-US" sz="1700" b="1" dirty="0" smtClean="0">
                <a:solidFill>
                  <a:schemeClr val="tx1"/>
                </a:solidFill>
              </a:rPr>
              <a:t> lira </a:t>
            </a:r>
            <a:r>
              <a:rPr lang="en-US" sz="1700" b="1" dirty="0" err="1" smtClean="0">
                <a:solidFill>
                  <a:schemeClr val="tx1"/>
                </a:solidFill>
              </a:rPr>
              <a:t>lia</a:t>
            </a:r>
            <a:r>
              <a:rPr lang="en-US" sz="1700" b="1" dirty="0" smtClean="0">
                <a:solidFill>
                  <a:schemeClr val="tx1"/>
                </a:solidFill>
              </a:rPr>
              <a:t> </a:t>
            </a:r>
            <a:r>
              <a:rPr lang="en-US" sz="1700" b="1" dirty="0" err="1" smtClean="0">
                <a:solidFill>
                  <a:schemeClr val="tx1"/>
                </a:solidFill>
              </a:rPr>
              <a:t>Yesu</a:t>
            </a:r>
            <a:r>
              <a:rPr lang="en-US" sz="1700" b="1" dirty="0" smtClean="0">
                <a:solidFill>
                  <a:schemeClr val="tx1"/>
                </a:solidFill>
              </a:rPr>
              <a:t>.</a:t>
            </a:r>
            <a:endParaRPr lang="en-US" sz="1700" b="1" dirty="0" smtClean="0">
              <a:solidFill>
                <a:schemeClr val="tx1"/>
              </a:solidFill>
            </a:endParaRPr>
          </a:p>
          <a:p>
            <a:pPr algn="l"/>
            <a:endParaRPr lang="en-US" sz="17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700" b="1" dirty="0" err="1" smtClean="0">
                <a:solidFill>
                  <a:schemeClr val="tx1"/>
                </a:solidFill>
              </a:rPr>
              <a:t>Ngambanga</a:t>
            </a:r>
            <a:r>
              <a:rPr lang="en-US" sz="1700" b="1" dirty="0" smtClean="0">
                <a:solidFill>
                  <a:schemeClr val="tx1"/>
                </a:solidFill>
              </a:rPr>
              <a:t> </a:t>
            </a:r>
            <a:r>
              <a:rPr lang="en-US" sz="1700" b="1" dirty="0" err="1" smtClean="0">
                <a:solidFill>
                  <a:schemeClr val="tx1"/>
                </a:solidFill>
              </a:rPr>
              <a:t>amang’anake</a:t>
            </a:r>
            <a:r>
              <a:rPr lang="en-US" sz="1700" b="1" dirty="0" smtClean="0">
                <a:solidFill>
                  <a:schemeClr val="tx1"/>
                </a:solidFill>
              </a:rPr>
              <a:t> </a:t>
            </a:r>
            <a:r>
              <a:rPr lang="en-US" sz="1700" b="1" dirty="0" err="1" smtClean="0">
                <a:solidFill>
                  <a:schemeClr val="tx1"/>
                </a:solidFill>
              </a:rPr>
              <a:t>Omwana</a:t>
            </a:r>
            <a:r>
              <a:rPr lang="en-US" sz="1700" b="1" dirty="0" smtClean="0">
                <a:solidFill>
                  <a:schemeClr val="tx1"/>
                </a:solidFill>
              </a:rPr>
              <a:t> </a:t>
            </a:r>
            <a:r>
              <a:rPr lang="en-US" sz="1700" b="1" dirty="0" err="1" smtClean="0">
                <a:solidFill>
                  <a:schemeClr val="tx1"/>
                </a:solidFill>
              </a:rPr>
              <a:t>wa</a:t>
            </a:r>
            <a:r>
              <a:rPr lang="en-US" sz="1700" b="1" dirty="0" smtClean="0">
                <a:solidFill>
                  <a:schemeClr val="tx1"/>
                </a:solidFill>
              </a:rPr>
              <a:t> </a:t>
            </a:r>
            <a:r>
              <a:rPr lang="en-US" sz="1700" b="1" dirty="0" err="1" smtClean="0">
                <a:solidFill>
                  <a:schemeClr val="tx1"/>
                </a:solidFill>
              </a:rPr>
              <a:t>Nyasaye</a:t>
            </a:r>
            <a:endParaRPr lang="en-US" sz="17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700" b="1" dirty="0" err="1" smtClean="0">
                <a:solidFill>
                  <a:schemeClr val="tx1"/>
                </a:solidFill>
              </a:rPr>
              <a:t>Ndamusubila</a:t>
            </a:r>
            <a:r>
              <a:rPr lang="en-US" sz="1700" b="1" dirty="0" smtClean="0">
                <a:solidFill>
                  <a:schemeClr val="tx1"/>
                </a:solidFill>
              </a:rPr>
              <a:t> </a:t>
            </a:r>
            <a:r>
              <a:rPr lang="en-US" sz="1700" b="1" dirty="0" err="1" smtClean="0">
                <a:solidFill>
                  <a:schemeClr val="tx1"/>
                </a:solidFill>
              </a:rPr>
              <a:t>yenyene</a:t>
            </a:r>
            <a:r>
              <a:rPr lang="en-US" sz="1700" b="1" dirty="0" smtClean="0">
                <a:solidFill>
                  <a:schemeClr val="tx1"/>
                </a:solidFill>
              </a:rPr>
              <a:t> </a:t>
            </a:r>
            <a:r>
              <a:rPr lang="en-US" sz="1700" b="1" dirty="0" err="1" smtClean="0">
                <a:solidFill>
                  <a:schemeClr val="tx1"/>
                </a:solidFill>
              </a:rPr>
              <a:t>Yesu</a:t>
            </a:r>
            <a:r>
              <a:rPr lang="en-US" sz="1700" b="1" dirty="0" smtClean="0">
                <a:solidFill>
                  <a:schemeClr val="tx1"/>
                </a:solidFill>
              </a:rPr>
              <a:t> </a:t>
            </a:r>
            <a:r>
              <a:rPr lang="en-US" sz="1700" b="1" dirty="0" err="1" smtClean="0">
                <a:solidFill>
                  <a:schemeClr val="tx1"/>
                </a:solidFill>
              </a:rPr>
              <a:t>Omwami</a:t>
            </a:r>
            <a:r>
              <a:rPr lang="en-US" sz="1700" b="1" dirty="0" smtClean="0">
                <a:solidFill>
                  <a:schemeClr val="tx1"/>
                </a:solidFill>
              </a:rPr>
              <a:t> </a:t>
            </a:r>
            <a:r>
              <a:rPr lang="en-US" sz="1700" b="1" dirty="0" err="1" smtClean="0">
                <a:solidFill>
                  <a:schemeClr val="tx1"/>
                </a:solidFill>
              </a:rPr>
              <a:t>Yesu</a:t>
            </a:r>
            <a:r>
              <a:rPr lang="en-US" sz="1700" b="1" dirty="0" smtClean="0">
                <a:solidFill>
                  <a:schemeClr val="tx1"/>
                </a:solidFill>
              </a:rPr>
              <a:t>.</a:t>
            </a:r>
            <a:endParaRPr lang="en-US" sz="17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61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Omulesi Omukali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Omulesi Omukali</dc:title>
  <dc:creator>admin</dc:creator>
  <cp:lastModifiedBy>admin</cp:lastModifiedBy>
  <cp:revision>2</cp:revision>
  <dcterms:created xsi:type="dcterms:W3CDTF">2026-06-24T02:19:05Z</dcterms:created>
  <dcterms:modified xsi:type="dcterms:W3CDTF">2026-06-24T02:21:17Z</dcterms:modified>
</cp:coreProperties>
</file>