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96F5-7ED7-4A28-BFDF-878BDF7B3E8E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F176E-19F3-4056-AFAE-536DD7FE4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96F5-7ED7-4A28-BFDF-878BDF7B3E8E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F176E-19F3-4056-AFAE-536DD7FE4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96F5-7ED7-4A28-BFDF-878BDF7B3E8E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F176E-19F3-4056-AFAE-536DD7FE4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96F5-7ED7-4A28-BFDF-878BDF7B3E8E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F176E-19F3-4056-AFAE-536DD7FE4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96F5-7ED7-4A28-BFDF-878BDF7B3E8E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F176E-19F3-4056-AFAE-536DD7FE4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96F5-7ED7-4A28-BFDF-878BDF7B3E8E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F176E-19F3-4056-AFAE-536DD7FE4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96F5-7ED7-4A28-BFDF-878BDF7B3E8E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F176E-19F3-4056-AFAE-536DD7FE4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96F5-7ED7-4A28-BFDF-878BDF7B3E8E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F176E-19F3-4056-AFAE-536DD7FE4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96F5-7ED7-4A28-BFDF-878BDF7B3E8E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F176E-19F3-4056-AFAE-536DD7FE4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96F5-7ED7-4A28-BFDF-878BDF7B3E8E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F176E-19F3-4056-AFAE-536DD7FE4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96F5-7ED7-4A28-BFDF-878BDF7B3E8E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F176E-19F3-4056-AFAE-536DD7FE4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496F5-7ED7-4A28-BFDF-878BDF7B3E8E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F176E-19F3-4056-AFAE-536DD7FE45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duyɛfo kɛse n'abɛ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3108" y="142852"/>
            <a:ext cx="4786346" cy="35719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Oduyɛfo</a:t>
            </a:r>
            <a:r>
              <a:rPr lang="en-US" b="1" dirty="0" smtClean="0"/>
              <a:t> </a:t>
            </a:r>
            <a:r>
              <a:rPr lang="en-US" b="1" dirty="0" err="1" smtClean="0"/>
              <a:t>kɛse</a:t>
            </a:r>
            <a:r>
              <a:rPr lang="en-US" b="1" dirty="0" smtClean="0"/>
              <a:t> </a:t>
            </a:r>
            <a:r>
              <a:rPr lang="en-US" b="1" dirty="0" err="1" smtClean="0"/>
              <a:t>n'abɛn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00034" y="1071546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 smtClean="0"/>
              <a:t>Oduyɛfo</a:t>
            </a:r>
            <a:r>
              <a:rPr lang="en-US" b="1" dirty="0" smtClean="0"/>
              <a:t> </a:t>
            </a:r>
            <a:r>
              <a:rPr lang="en-US" b="1" dirty="0" err="1" smtClean="0"/>
              <a:t>kɛse</a:t>
            </a:r>
            <a:r>
              <a:rPr lang="en-US" b="1" dirty="0" smtClean="0"/>
              <a:t> </a:t>
            </a:r>
            <a:r>
              <a:rPr lang="en-US" b="1" dirty="0" err="1" smtClean="0"/>
              <a:t>n’abɛn</a:t>
            </a:r>
            <a:r>
              <a:rPr lang="en-US" b="1" dirty="0" smtClean="0"/>
              <a:t>,</a:t>
            </a:r>
            <a:br>
              <a:rPr lang="en-US" b="1" dirty="0" smtClean="0"/>
            </a:br>
            <a:r>
              <a:rPr lang="en-US" b="1" dirty="0" err="1" smtClean="0"/>
              <a:t>Ɔnye</a:t>
            </a:r>
            <a:r>
              <a:rPr lang="en-US" b="1" dirty="0" smtClean="0"/>
              <a:t> </a:t>
            </a:r>
            <a:r>
              <a:rPr lang="en-US" b="1" dirty="0" err="1" smtClean="0"/>
              <a:t>tsimbɔbɔr</a:t>
            </a:r>
            <a:r>
              <a:rPr lang="en-US" b="1" dirty="0" smtClean="0"/>
              <a:t> Jesus;</a:t>
            </a:r>
            <a:br>
              <a:rPr lang="en-US" b="1" dirty="0" smtClean="0"/>
            </a:br>
            <a:r>
              <a:rPr lang="en-US" b="1" dirty="0" err="1" smtClean="0"/>
              <a:t>Ɔkasa</a:t>
            </a:r>
            <a:r>
              <a:rPr lang="en-US" b="1" dirty="0" smtClean="0"/>
              <a:t> </a:t>
            </a:r>
            <a:r>
              <a:rPr lang="en-US" b="1" dirty="0" err="1" smtClean="0"/>
              <a:t>mà</a:t>
            </a:r>
            <a:r>
              <a:rPr lang="en-US" b="1" dirty="0" smtClean="0"/>
              <a:t> </a:t>
            </a:r>
            <a:r>
              <a:rPr lang="en-US" b="1" dirty="0" err="1" smtClean="0"/>
              <a:t>akoma</a:t>
            </a:r>
            <a:r>
              <a:rPr lang="en-US" b="1" dirty="0" smtClean="0"/>
              <a:t> </a:t>
            </a:r>
            <a:r>
              <a:rPr lang="en-US" b="1" dirty="0" err="1" smtClean="0"/>
              <a:t>tɔ</a:t>
            </a:r>
            <a:r>
              <a:rPr lang="en-US" b="1" dirty="0" smtClean="0"/>
              <a:t> yam’;</a:t>
            </a:r>
            <a:br>
              <a:rPr lang="en-US" b="1" dirty="0" smtClean="0"/>
            </a:br>
            <a:r>
              <a:rPr lang="en-US" b="1" dirty="0" err="1" smtClean="0"/>
              <a:t>Dɔfo</a:t>
            </a:r>
            <a:r>
              <a:rPr lang="en-US" b="1" dirty="0" smtClean="0"/>
              <a:t>, </a:t>
            </a:r>
            <a:r>
              <a:rPr lang="en-US" b="1" dirty="0" err="1" smtClean="0"/>
              <a:t>tsie</a:t>
            </a:r>
            <a:r>
              <a:rPr lang="en-US" b="1" dirty="0" smtClean="0"/>
              <a:t> Jesus Ne </a:t>
            </a:r>
            <a:r>
              <a:rPr lang="en-US" b="1" dirty="0" err="1" smtClean="0"/>
              <a:t>ndze</a:t>
            </a:r>
            <a:r>
              <a:rPr lang="en-US" b="1" dirty="0" smtClean="0"/>
              <a:t>!</a:t>
            </a:r>
            <a:br>
              <a:rPr lang="en-US" b="1" dirty="0" smtClean="0"/>
            </a:br>
            <a:endParaRPr lang="en-US" b="1" dirty="0" smtClean="0"/>
          </a:p>
          <a:p>
            <a:r>
              <a:rPr lang="en-US" b="1" dirty="0" err="1" smtClean="0">
                <a:solidFill>
                  <a:srgbClr val="FF0000"/>
                </a:solidFill>
              </a:rPr>
              <a:t>Ngyeso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Ndwom</a:t>
            </a:r>
            <a:r>
              <a:rPr lang="en-US" b="1" dirty="0" smtClean="0">
                <a:solidFill>
                  <a:srgbClr val="FF0000"/>
                </a:solidFill>
              </a:rPr>
              <a:t> bi a </a:t>
            </a:r>
            <a:r>
              <a:rPr lang="en-US" b="1" dirty="0" err="1" smtClean="0">
                <a:solidFill>
                  <a:srgbClr val="FF0000"/>
                </a:solidFill>
              </a:rPr>
              <a:t>ɔyɛ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dɛw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wɔ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sor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Dzin</a:t>
            </a:r>
            <a:r>
              <a:rPr lang="en-US" b="1" dirty="0" smtClean="0">
                <a:solidFill>
                  <a:srgbClr val="FF0000"/>
                </a:solidFill>
              </a:rPr>
              <a:t> bi a </a:t>
            </a:r>
            <a:r>
              <a:rPr lang="en-US" b="1" dirty="0" err="1" smtClean="0">
                <a:solidFill>
                  <a:srgbClr val="FF0000"/>
                </a:solidFill>
              </a:rPr>
              <a:t>ɔyɛ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dɛw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wɔ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ase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Enigye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ndwom</a:t>
            </a:r>
            <a:r>
              <a:rPr lang="en-US" b="1" dirty="0" smtClean="0">
                <a:solidFill>
                  <a:srgbClr val="FF0000"/>
                </a:solidFill>
              </a:rPr>
              <a:t> à </a:t>
            </a:r>
            <a:r>
              <a:rPr lang="en-US" b="1" dirty="0" err="1" smtClean="0">
                <a:solidFill>
                  <a:srgbClr val="FF0000"/>
                </a:solidFill>
              </a:rPr>
              <a:t>ɔwɔ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beebi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Jesus, </a:t>
            </a:r>
            <a:r>
              <a:rPr lang="en-US" b="1" dirty="0" err="1" smtClean="0">
                <a:solidFill>
                  <a:srgbClr val="FF0000"/>
                </a:solidFill>
              </a:rPr>
              <a:t>siarfo</a:t>
            </a:r>
            <a:r>
              <a:rPr lang="en-US" b="1" dirty="0" smtClean="0">
                <a:solidFill>
                  <a:srgbClr val="FF0000"/>
                </a:solidFill>
              </a:rPr>
              <a:t> Jesus! </a:t>
            </a:r>
          </a:p>
          <a:p>
            <a:endParaRPr lang="en-US" b="1" dirty="0" smtClean="0"/>
          </a:p>
          <a:p>
            <a:r>
              <a:rPr lang="en-US" b="1" dirty="0" smtClean="0"/>
              <a:t>Ne </a:t>
            </a:r>
            <a:r>
              <a:rPr lang="en-US" b="1" dirty="0" err="1" smtClean="0"/>
              <a:t>ndze</a:t>
            </a:r>
            <a:r>
              <a:rPr lang="en-US" b="1" dirty="0" smtClean="0"/>
              <a:t> pan </a:t>
            </a:r>
            <a:r>
              <a:rPr lang="en-US" b="1" dirty="0" err="1" smtClean="0"/>
              <a:t>m’afɔdzi</a:t>
            </a:r>
            <a:r>
              <a:rPr lang="en-US" b="1" dirty="0" smtClean="0"/>
              <a:t> </a:t>
            </a:r>
            <a:r>
              <a:rPr lang="en-US" b="1" dirty="0" err="1" smtClean="0"/>
              <a:t>nyina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Dzin</a:t>
            </a:r>
            <a:r>
              <a:rPr lang="en-US" b="1" dirty="0" smtClean="0"/>
              <a:t> bi </a:t>
            </a:r>
            <a:r>
              <a:rPr lang="en-US" b="1" dirty="0" err="1" smtClean="0"/>
              <a:t>nnyi</a:t>
            </a:r>
            <a:r>
              <a:rPr lang="en-US" b="1" dirty="0" smtClean="0"/>
              <a:t>  </a:t>
            </a:r>
            <a:r>
              <a:rPr lang="en-US" b="1" dirty="0" err="1" smtClean="0"/>
              <a:t>hɔ</a:t>
            </a:r>
            <a:r>
              <a:rPr lang="en-US" b="1" dirty="0" smtClean="0"/>
              <a:t> </a:t>
            </a:r>
            <a:r>
              <a:rPr lang="en-US" b="1" dirty="0" err="1" smtClean="0"/>
              <a:t>dɛ</a:t>
            </a:r>
            <a:r>
              <a:rPr lang="en-US" b="1" dirty="0" smtClean="0"/>
              <a:t> Jesus,</a:t>
            </a:r>
          </a:p>
          <a:p>
            <a:r>
              <a:rPr lang="en-US" b="1" dirty="0" smtClean="0"/>
              <a:t>Me </a:t>
            </a:r>
            <a:r>
              <a:rPr lang="en-US" b="1" dirty="0" err="1" smtClean="0"/>
              <a:t>kra</a:t>
            </a:r>
            <a:r>
              <a:rPr lang="en-US" b="1" dirty="0" smtClean="0"/>
              <a:t>  </a:t>
            </a:r>
            <a:r>
              <a:rPr lang="en-US" b="1" dirty="0" err="1" smtClean="0"/>
              <a:t>Dze</a:t>
            </a:r>
            <a:r>
              <a:rPr lang="en-US" b="1" dirty="0" smtClean="0"/>
              <a:t> </a:t>
            </a:r>
            <a:r>
              <a:rPr lang="en-US" b="1" dirty="0" err="1" smtClean="0"/>
              <a:t>Enigye</a:t>
            </a:r>
            <a:r>
              <a:rPr lang="en-US" b="1" dirty="0" smtClean="0"/>
              <a:t> </a:t>
            </a:r>
            <a:r>
              <a:rPr lang="en-US" b="1" dirty="0" err="1" smtClean="0"/>
              <a:t>Dze</a:t>
            </a:r>
            <a:r>
              <a:rPr lang="en-US" b="1" dirty="0" smtClean="0"/>
              <a:t> </a:t>
            </a:r>
            <a:r>
              <a:rPr lang="en-US" b="1" dirty="0" err="1" smtClean="0"/>
              <a:t>tsie</a:t>
            </a:r>
            <a:endParaRPr lang="en-US" b="1" dirty="0" smtClean="0"/>
          </a:p>
          <a:p>
            <a:r>
              <a:rPr lang="en-US" b="1" dirty="0" smtClean="0"/>
              <a:t>Jesus </a:t>
            </a:r>
            <a:r>
              <a:rPr lang="en-US" b="1" dirty="0" err="1" smtClean="0"/>
              <a:t>Dzin</a:t>
            </a:r>
            <a:r>
              <a:rPr lang="en-US" b="1" dirty="0" smtClean="0"/>
              <a:t> a </a:t>
            </a:r>
            <a:r>
              <a:rPr lang="en-US" b="1" dirty="0" err="1" smtClean="0"/>
              <a:t>ɔsom</a:t>
            </a:r>
            <a:r>
              <a:rPr lang="en-US" b="1" dirty="0" smtClean="0"/>
              <a:t> </a:t>
            </a:r>
            <a:r>
              <a:rPr lang="en-US" b="1" dirty="0" err="1" smtClean="0"/>
              <a:t>bo</a:t>
            </a:r>
            <a:r>
              <a:rPr lang="en-US" b="1" dirty="0" smtClean="0"/>
              <a:t>  n’.</a:t>
            </a:r>
          </a:p>
          <a:p>
            <a:endParaRPr lang="en-US" b="1" dirty="0" smtClean="0"/>
          </a:p>
          <a:p>
            <a:r>
              <a:rPr lang="en-US" b="1" dirty="0" err="1" smtClean="0"/>
              <a:t>Nuanom</a:t>
            </a:r>
            <a:r>
              <a:rPr lang="en-US" b="1" dirty="0" smtClean="0"/>
              <a:t>, </a:t>
            </a:r>
            <a:r>
              <a:rPr lang="en-US" b="1" dirty="0" err="1" smtClean="0"/>
              <a:t>hom</a:t>
            </a:r>
            <a:r>
              <a:rPr lang="en-US" b="1" dirty="0" smtClean="0"/>
              <a:t> </a:t>
            </a:r>
            <a:r>
              <a:rPr lang="en-US" b="1" dirty="0" err="1" smtClean="0"/>
              <a:t>ngya</a:t>
            </a:r>
            <a:r>
              <a:rPr lang="en-US" b="1" dirty="0" smtClean="0"/>
              <a:t> </a:t>
            </a:r>
            <a:r>
              <a:rPr lang="en-US" b="1" dirty="0" err="1" smtClean="0"/>
              <a:t>m’minyi</a:t>
            </a:r>
            <a:r>
              <a:rPr lang="en-US" b="1" dirty="0" smtClean="0"/>
              <a:t> </a:t>
            </a:r>
            <a:r>
              <a:rPr lang="en-US" b="1" dirty="0" err="1" smtClean="0"/>
              <a:t>n’ayɛ</a:t>
            </a:r>
            <a:r>
              <a:rPr lang="en-US" b="1" dirty="0" smtClean="0"/>
              <a:t> w;</a:t>
            </a:r>
          </a:p>
          <a:p>
            <a:r>
              <a:rPr lang="en-US" b="1" dirty="0" err="1" smtClean="0"/>
              <a:t>Hom</a:t>
            </a:r>
            <a:r>
              <a:rPr lang="en-US" b="1" dirty="0" smtClean="0"/>
              <a:t> </a:t>
            </a:r>
            <a:r>
              <a:rPr lang="en-US" b="1" dirty="0" err="1" smtClean="0"/>
              <a:t>nyi</a:t>
            </a:r>
            <a:r>
              <a:rPr lang="en-US" b="1" dirty="0" smtClean="0"/>
              <a:t> Jesus </a:t>
            </a:r>
            <a:r>
              <a:rPr lang="en-US" b="1" dirty="0" err="1" smtClean="0"/>
              <a:t>Dzin</a:t>
            </a:r>
            <a:r>
              <a:rPr lang="en-US" b="1" dirty="0" smtClean="0"/>
              <a:t>  </a:t>
            </a:r>
            <a:r>
              <a:rPr lang="en-US" b="1" dirty="0" err="1" smtClean="0"/>
              <a:t>ayɛw</a:t>
            </a:r>
            <a:r>
              <a:rPr lang="en-US" b="1" dirty="0" smtClean="0"/>
              <a:t>!</a:t>
            </a:r>
          </a:p>
          <a:p>
            <a:r>
              <a:rPr lang="en-US" b="1" dirty="0" err="1" smtClean="0"/>
              <a:t>Nkyerɛbaa</a:t>
            </a:r>
            <a:r>
              <a:rPr lang="en-US" b="1" dirty="0" smtClean="0"/>
              <a:t> </a:t>
            </a:r>
            <a:r>
              <a:rPr lang="en-US" b="1" dirty="0" err="1" smtClean="0"/>
              <a:t>hom</a:t>
            </a:r>
            <a:r>
              <a:rPr lang="en-US" b="1" dirty="0" smtClean="0"/>
              <a:t> so  </a:t>
            </a:r>
            <a:r>
              <a:rPr lang="en-US" b="1" dirty="0" err="1" smtClean="0"/>
              <a:t>mma</a:t>
            </a:r>
            <a:r>
              <a:rPr lang="en-US" b="1" dirty="0" smtClean="0"/>
              <a:t>  </a:t>
            </a:r>
            <a:r>
              <a:rPr lang="en-US" b="1" dirty="0" err="1" smtClean="0"/>
              <a:t>hom</a:t>
            </a:r>
            <a:r>
              <a:rPr lang="en-US" b="1" dirty="0" smtClean="0"/>
              <a:t> </a:t>
            </a:r>
            <a:r>
              <a:rPr lang="en-US" b="1" dirty="0" err="1" smtClean="0"/>
              <a:t>ndze</a:t>
            </a:r>
            <a:r>
              <a:rPr lang="en-US" b="1" dirty="0" smtClean="0"/>
              <a:t> do,</a:t>
            </a:r>
          </a:p>
          <a:p>
            <a:r>
              <a:rPr lang="en-US" b="1" dirty="0" err="1" smtClean="0"/>
              <a:t>Hom</a:t>
            </a:r>
            <a:r>
              <a:rPr lang="en-US" b="1" dirty="0" smtClean="0"/>
              <a:t> </a:t>
            </a:r>
            <a:r>
              <a:rPr lang="en-US" b="1" dirty="0" err="1" smtClean="0"/>
              <a:t>nhyira</a:t>
            </a:r>
            <a:r>
              <a:rPr lang="en-US" b="1" dirty="0" smtClean="0"/>
              <a:t>  me Jesus ne </a:t>
            </a:r>
            <a:r>
              <a:rPr lang="en-US" b="1" dirty="0" err="1" smtClean="0"/>
              <a:t>Dzin</a:t>
            </a:r>
            <a:r>
              <a:rPr lang="en-US" b="1" dirty="0" smtClean="0"/>
              <a:t>.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7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Oduyɛfo kɛse n'abɛn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Oduryɛfo be wo Nyame</dc:title>
  <dc:creator>mary</dc:creator>
  <cp:lastModifiedBy>admin</cp:lastModifiedBy>
  <cp:revision>55</cp:revision>
  <dcterms:created xsi:type="dcterms:W3CDTF">2022-07-15T23:10:23Z</dcterms:created>
  <dcterms:modified xsi:type="dcterms:W3CDTF">2026-06-21T03:34:41Z</dcterms:modified>
</cp:coreProperties>
</file>