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43" autoAdjust="0"/>
    <p:restoredTop sz="94664" autoAdjust="0"/>
  </p:normalViewPr>
  <p:slideViewPr>
    <p:cSldViewPr>
      <p:cViewPr>
        <p:scale>
          <a:sx n="86" d="100"/>
          <a:sy n="86" d="100"/>
        </p:scale>
        <p:origin x="-316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DB5A-301E-4E34-BE71-BD2915F0A1D4}" type="datetimeFigureOut">
              <a:rPr lang="en-US" smtClean="0"/>
              <a:pPr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FD23-12E4-4D0A-9F7C-AC3F1BFF4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DB5A-301E-4E34-BE71-BD2915F0A1D4}" type="datetimeFigureOut">
              <a:rPr lang="en-US" smtClean="0"/>
              <a:pPr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FD23-12E4-4D0A-9F7C-AC3F1BFF4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DB5A-301E-4E34-BE71-BD2915F0A1D4}" type="datetimeFigureOut">
              <a:rPr lang="en-US" smtClean="0"/>
              <a:pPr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FD23-12E4-4D0A-9F7C-AC3F1BFF4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DB5A-301E-4E34-BE71-BD2915F0A1D4}" type="datetimeFigureOut">
              <a:rPr lang="en-US" smtClean="0"/>
              <a:pPr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FD23-12E4-4D0A-9F7C-AC3F1BFF4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DB5A-301E-4E34-BE71-BD2915F0A1D4}" type="datetimeFigureOut">
              <a:rPr lang="en-US" smtClean="0"/>
              <a:pPr/>
              <a:t>6/28/2026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FD23-12E4-4D0A-9F7C-AC3F1BFF4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DB5A-301E-4E34-BE71-BD2915F0A1D4}" type="datetimeFigureOut">
              <a:rPr lang="en-US" smtClean="0"/>
              <a:pPr/>
              <a:t>6/28/2026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FD23-12E4-4D0A-9F7C-AC3F1BFF4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DB5A-301E-4E34-BE71-BD2915F0A1D4}" type="datetimeFigureOut">
              <a:rPr lang="en-US" smtClean="0"/>
              <a:pPr/>
              <a:t>6/28/2026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FD23-12E4-4D0A-9F7C-AC3F1BFF4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DB5A-301E-4E34-BE71-BD2915F0A1D4}" type="datetimeFigureOut">
              <a:rPr lang="en-US" smtClean="0"/>
              <a:pPr/>
              <a:t>6/28/2026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FD23-12E4-4D0A-9F7C-AC3F1BFF4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DB5A-301E-4E34-BE71-BD2915F0A1D4}" type="datetimeFigureOut">
              <a:rPr lang="en-US" smtClean="0"/>
              <a:pPr/>
              <a:t>6/28/2026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FD23-12E4-4D0A-9F7C-AC3F1BFF4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DB5A-301E-4E34-BE71-BD2915F0A1D4}" type="datetimeFigureOut">
              <a:rPr lang="en-US" smtClean="0"/>
              <a:pPr/>
              <a:t>6/28/2026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FD23-12E4-4D0A-9F7C-AC3F1BFF4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DB5A-301E-4E34-BE71-BD2915F0A1D4}" type="datetimeFigureOut">
              <a:rPr lang="en-US" smtClean="0"/>
              <a:pPr/>
              <a:t>6/28/2026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FD23-12E4-4D0A-9F7C-AC3F1BFF4A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9DB5A-301E-4E34-BE71-BD2915F0A1D4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7FD23-12E4-4D0A-9F7C-AC3F1BFF4AA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주 하나님 지으신 모든 세계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0"/>
            <a:ext cx="7315200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 Ó </a:t>
            </a:r>
            <a:r>
              <a:rPr lang="en-US" b="1" dirty="0" err="1" smtClean="0"/>
              <a:t>velký</a:t>
            </a:r>
            <a:r>
              <a:rPr lang="en-US" b="1" dirty="0" smtClean="0"/>
              <a:t> </a:t>
            </a:r>
            <a:r>
              <a:rPr lang="en-US" b="1" dirty="0" err="1" smtClean="0"/>
              <a:t>Bože</a:t>
            </a:r>
            <a:r>
              <a:rPr lang="en-US" b="1" dirty="0" smtClean="0"/>
              <a:t>, </a:t>
            </a:r>
            <a:r>
              <a:rPr lang="en-US" b="1" dirty="0" err="1" smtClean="0"/>
              <a:t>tvá</a:t>
            </a:r>
            <a:r>
              <a:rPr lang="en-US" b="1" dirty="0" smtClean="0"/>
              <a:t> </a:t>
            </a:r>
            <a:r>
              <a:rPr lang="en-US" b="1" dirty="0" err="1" smtClean="0"/>
              <a:t>když</a:t>
            </a:r>
            <a:r>
              <a:rPr lang="en-US" b="1" dirty="0" smtClean="0"/>
              <a:t> </a:t>
            </a:r>
            <a:r>
              <a:rPr lang="en-US" b="1" dirty="0" err="1" smtClean="0"/>
              <a:t>vidím</a:t>
            </a:r>
            <a:r>
              <a:rPr lang="en-US" b="1" dirty="0" smtClean="0"/>
              <a:t> </a:t>
            </a:r>
            <a:r>
              <a:rPr lang="en-US" b="1" dirty="0" err="1" smtClean="0"/>
              <a:t>díla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838200"/>
            <a:ext cx="8610600" cy="4572000"/>
          </a:xfrm>
        </p:spPr>
        <p:txBody>
          <a:bodyPr numCol="2">
            <a:noAutofit/>
          </a:bodyPr>
          <a:lstStyle/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1. Ó, </a:t>
            </a:r>
            <a:r>
              <a:rPr lang="en-US" sz="1600" b="1" dirty="0" err="1" smtClean="0">
                <a:solidFill>
                  <a:schemeClr val="tx1"/>
                </a:solidFill>
              </a:rPr>
              <a:t>velký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Bože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tvá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když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vidím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díla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stvořená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tvůrčím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mocným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slovem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tvým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nádherné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hvězdy</a:t>
            </a:r>
            <a:r>
              <a:rPr lang="en-US" sz="1600" b="1" dirty="0" smtClean="0">
                <a:solidFill>
                  <a:schemeClr val="tx1"/>
                </a:solidFill>
              </a:rPr>
              <a:t>, </a:t>
            </a:r>
            <a:r>
              <a:rPr lang="en-US" sz="1600" b="1" dirty="0" err="1" smtClean="0">
                <a:solidFill>
                  <a:schemeClr val="tx1"/>
                </a:solidFill>
              </a:rPr>
              <a:t>které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tvoje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síla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zdržuje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nese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mžikem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každičkým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rgbClr val="FF0000"/>
                </a:solidFill>
              </a:rPr>
              <a:t>Ref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Tu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plesá</a:t>
            </a:r>
            <a:r>
              <a:rPr lang="en-US" sz="1600" b="1" dirty="0" smtClean="0">
                <a:solidFill>
                  <a:srgbClr val="FF0000"/>
                </a:solidFill>
              </a:rPr>
              <a:t> </a:t>
            </a:r>
            <a:r>
              <a:rPr lang="en-US" sz="1600" b="1" dirty="0" err="1" smtClean="0">
                <a:solidFill>
                  <a:srgbClr val="FF0000"/>
                </a:solidFill>
              </a:rPr>
              <a:t>Tobě</a:t>
            </a:r>
            <a:r>
              <a:rPr lang="en-US" sz="1600" b="1" dirty="0" smtClean="0">
                <a:solidFill>
                  <a:srgbClr val="FF0000"/>
                </a:solidFill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</a:rPr>
              <a:t>Bože</a:t>
            </a:r>
            <a:r>
              <a:rPr lang="en-US" sz="1600" b="1" dirty="0" smtClean="0">
                <a:solidFill>
                  <a:srgbClr val="FF0000"/>
                </a:solidFill>
              </a:rPr>
              <a:t>, </a:t>
            </a:r>
            <a:r>
              <a:rPr lang="en-US" sz="1600" b="1" dirty="0" err="1" smtClean="0">
                <a:solidFill>
                  <a:srgbClr val="FF0000"/>
                </a:solidFill>
              </a:rPr>
              <a:t>vstříc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můj</a:t>
            </a:r>
            <a:r>
              <a:rPr lang="en-US" sz="1600" b="1" dirty="0" smtClean="0">
                <a:solidFill>
                  <a:srgbClr val="FF0000"/>
                </a:solidFill>
              </a:rPr>
              <a:t> </a:t>
            </a:r>
            <a:r>
              <a:rPr lang="en-US" sz="1600" b="1" dirty="0" err="1" smtClean="0">
                <a:solidFill>
                  <a:srgbClr val="FF0000"/>
                </a:solidFill>
              </a:rPr>
              <a:t>duch</a:t>
            </a:r>
            <a:r>
              <a:rPr lang="en-US" sz="1600" b="1" dirty="0" smtClean="0">
                <a:solidFill>
                  <a:srgbClr val="FF0000"/>
                </a:solidFill>
              </a:rPr>
              <a:t>: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Tys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slavný</a:t>
            </a:r>
            <a:r>
              <a:rPr lang="en-US" sz="1600" b="1" dirty="0" smtClean="0">
                <a:solidFill>
                  <a:srgbClr val="FF0000"/>
                </a:solidFill>
              </a:rPr>
              <a:t> </a:t>
            </a:r>
            <a:r>
              <a:rPr lang="en-US" sz="1600" b="1" dirty="0" err="1" smtClean="0">
                <a:solidFill>
                  <a:srgbClr val="FF0000"/>
                </a:solidFill>
              </a:rPr>
              <a:t>Bůh</a:t>
            </a:r>
            <a:r>
              <a:rPr lang="en-US" sz="1600" b="1" dirty="0" smtClean="0">
                <a:solidFill>
                  <a:srgbClr val="FF0000"/>
                </a:solidFill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</a:rPr>
              <a:t>Tys</a:t>
            </a:r>
            <a:r>
              <a:rPr lang="en-US" sz="1600" b="1" dirty="0" smtClean="0">
                <a:solidFill>
                  <a:srgbClr val="FF0000"/>
                </a:solidFill>
              </a:rPr>
              <a:t> </a:t>
            </a:r>
            <a:r>
              <a:rPr lang="en-US" sz="1600" b="1" dirty="0" err="1" smtClean="0">
                <a:solidFill>
                  <a:srgbClr val="FF0000"/>
                </a:solidFill>
              </a:rPr>
              <a:t>dobrý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Bůh</a:t>
            </a:r>
            <a:r>
              <a:rPr lang="en-US" sz="1600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Tu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plesá</a:t>
            </a:r>
            <a:r>
              <a:rPr lang="en-US" sz="1600" b="1" dirty="0" smtClean="0">
                <a:solidFill>
                  <a:srgbClr val="FF0000"/>
                </a:solidFill>
              </a:rPr>
              <a:t> </a:t>
            </a:r>
            <a:r>
              <a:rPr lang="en-US" sz="1600" b="1" dirty="0" err="1" smtClean="0">
                <a:solidFill>
                  <a:srgbClr val="FF0000"/>
                </a:solidFill>
              </a:rPr>
              <a:t>Tobě</a:t>
            </a:r>
            <a:r>
              <a:rPr lang="en-US" sz="1600" b="1" dirty="0" smtClean="0">
                <a:solidFill>
                  <a:srgbClr val="FF0000"/>
                </a:solidFill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</a:rPr>
              <a:t>Bože</a:t>
            </a:r>
            <a:r>
              <a:rPr lang="en-US" sz="1600" b="1" dirty="0" smtClean="0">
                <a:solidFill>
                  <a:srgbClr val="FF0000"/>
                </a:solidFill>
              </a:rPr>
              <a:t>, </a:t>
            </a:r>
            <a:r>
              <a:rPr lang="en-US" sz="1600" b="1" dirty="0" err="1" smtClean="0">
                <a:solidFill>
                  <a:srgbClr val="FF0000"/>
                </a:solidFill>
              </a:rPr>
              <a:t>vstříc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můj</a:t>
            </a:r>
            <a:r>
              <a:rPr lang="en-US" sz="1600" b="1" dirty="0" smtClean="0">
                <a:solidFill>
                  <a:srgbClr val="FF0000"/>
                </a:solidFill>
              </a:rPr>
              <a:t> </a:t>
            </a:r>
            <a:r>
              <a:rPr lang="en-US" sz="1600" b="1" dirty="0" err="1" smtClean="0">
                <a:solidFill>
                  <a:srgbClr val="FF0000"/>
                </a:solidFill>
              </a:rPr>
              <a:t>duch</a:t>
            </a:r>
            <a:r>
              <a:rPr lang="en-US" sz="1600" b="1" dirty="0" smtClean="0">
                <a:solidFill>
                  <a:srgbClr val="FF0000"/>
                </a:solidFill>
              </a:rPr>
              <a:t>: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Tys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věrný</a:t>
            </a:r>
            <a:r>
              <a:rPr lang="en-US" sz="1600" b="1" dirty="0" smtClean="0">
                <a:solidFill>
                  <a:srgbClr val="FF0000"/>
                </a:solidFill>
              </a:rPr>
              <a:t> </a:t>
            </a:r>
            <a:r>
              <a:rPr lang="en-US" sz="1600" b="1" dirty="0" err="1" smtClean="0">
                <a:solidFill>
                  <a:srgbClr val="FF0000"/>
                </a:solidFill>
              </a:rPr>
              <a:t>Bůh</a:t>
            </a:r>
            <a:r>
              <a:rPr lang="en-US" sz="1600" b="1" dirty="0" smtClean="0">
                <a:solidFill>
                  <a:srgbClr val="FF0000"/>
                </a:solidFill>
              </a:rPr>
              <a:t>, Ty </a:t>
            </a:r>
            <a:r>
              <a:rPr lang="en-US" sz="1600" b="1" dirty="0" err="1" smtClean="0">
                <a:solidFill>
                  <a:srgbClr val="FF0000"/>
                </a:solidFill>
              </a:rPr>
              <a:t>můj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jsi</a:t>
            </a:r>
            <a:r>
              <a:rPr lang="en-US" sz="1600" b="1" dirty="0" smtClean="0">
                <a:solidFill>
                  <a:srgbClr val="FF0000"/>
                </a:solidFill>
              </a:rPr>
              <a:t> </a:t>
            </a:r>
            <a:r>
              <a:rPr lang="en-US" sz="1600" b="1" dirty="0" err="1" smtClean="0">
                <a:solidFill>
                  <a:srgbClr val="FF0000"/>
                </a:solidFill>
              </a:rPr>
              <a:t>Bůh</a:t>
            </a:r>
            <a:r>
              <a:rPr lang="en-US" sz="1600" b="1" dirty="0" smtClean="0">
                <a:solidFill>
                  <a:srgbClr val="FF0000"/>
                </a:solidFill>
              </a:rPr>
              <a:t>!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2. </a:t>
            </a:r>
            <a:r>
              <a:rPr lang="en-US" sz="1600" b="1" dirty="0" err="1" smtClean="0">
                <a:solidFill>
                  <a:schemeClr val="tx1"/>
                </a:solidFill>
              </a:rPr>
              <a:t>Když</a:t>
            </a:r>
            <a:r>
              <a:rPr lang="en-US" sz="1600" b="1" dirty="0" smtClean="0">
                <a:solidFill>
                  <a:schemeClr val="tx1"/>
                </a:solidFill>
              </a:rPr>
              <a:t> Ty se </a:t>
            </a:r>
            <a:r>
              <a:rPr lang="en-US" sz="1600" b="1" dirty="0" err="1" smtClean="0">
                <a:solidFill>
                  <a:schemeClr val="tx1"/>
                </a:solidFill>
              </a:rPr>
              <a:t>skláníš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ke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mně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ve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svém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Slovu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k </a:t>
            </a:r>
            <a:r>
              <a:rPr lang="en-US" sz="1600" b="1" dirty="0" err="1" smtClean="0">
                <a:solidFill>
                  <a:schemeClr val="tx1"/>
                </a:solidFill>
              </a:rPr>
              <a:t>mé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duši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mdlé</a:t>
            </a:r>
            <a:r>
              <a:rPr lang="en-US" sz="1600" b="1" dirty="0" smtClean="0">
                <a:solidFill>
                  <a:schemeClr val="tx1"/>
                </a:solidFill>
              </a:rPr>
              <a:t> a k </a:t>
            </a:r>
            <a:r>
              <a:rPr lang="en-US" sz="1600" b="1" dirty="0" err="1" smtClean="0">
                <a:solidFill>
                  <a:schemeClr val="tx1"/>
                </a:solidFill>
              </a:rPr>
              <a:t>mé</a:t>
            </a:r>
            <a:r>
              <a:rPr lang="en-US" sz="1600" b="1" dirty="0" smtClean="0">
                <a:solidFill>
                  <a:schemeClr val="tx1"/>
                </a:solidFill>
              </a:rPr>
              <a:t>- mu </a:t>
            </a:r>
            <a:r>
              <a:rPr lang="en-US" sz="1600" b="1" dirty="0" err="1" smtClean="0">
                <a:solidFill>
                  <a:schemeClr val="tx1"/>
                </a:solidFill>
              </a:rPr>
              <a:t>soužení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když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Duch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tvůj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těší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znovu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mě</a:t>
            </a:r>
            <a:r>
              <a:rPr lang="en-US" sz="1600" b="1" dirty="0" smtClean="0">
                <a:solidFill>
                  <a:schemeClr val="tx1"/>
                </a:solidFill>
              </a:rPr>
              <a:t> a </a:t>
            </a:r>
            <a:r>
              <a:rPr lang="en-US" sz="1600" b="1" dirty="0" err="1" smtClean="0">
                <a:solidFill>
                  <a:schemeClr val="tx1"/>
                </a:solidFill>
              </a:rPr>
              <a:t>znovu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když</a:t>
            </a:r>
            <a:r>
              <a:rPr lang="en-US" sz="1600" b="1" dirty="0" smtClean="0">
                <a:solidFill>
                  <a:schemeClr val="tx1"/>
                </a:solidFill>
              </a:rPr>
              <a:t> v </a:t>
            </a:r>
            <a:r>
              <a:rPr lang="en-US" sz="1600" b="1" dirty="0" err="1" smtClean="0">
                <a:solidFill>
                  <a:schemeClr val="tx1"/>
                </a:solidFill>
              </a:rPr>
              <a:t>Kristu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dáváš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plné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spasení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3. </a:t>
            </a:r>
            <a:r>
              <a:rPr lang="en-US" sz="1600" b="1" dirty="0" err="1" smtClean="0">
                <a:solidFill>
                  <a:schemeClr val="tx1"/>
                </a:solidFill>
              </a:rPr>
              <a:t>Ať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rukou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štědrou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rozdáváš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své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dary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když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požehnáním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prostíráš</a:t>
            </a:r>
            <a:r>
              <a:rPr lang="en-US" sz="1600" b="1" dirty="0" smtClean="0">
                <a:solidFill>
                  <a:schemeClr val="tx1"/>
                </a:solidFill>
              </a:rPr>
              <a:t> mi </a:t>
            </a:r>
            <a:r>
              <a:rPr lang="en-US" sz="1600" b="1" dirty="0" err="1" smtClean="0">
                <a:solidFill>
                  <a:schemeClr val="tx1"/>
                </a:solidFill>
              </a:rPr>
              <a:t>stůl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ať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žal</a:t>
            </a:r>
            <a:r>
              <a:rPr lang="en-US" sz="1600" b="1" dirty="0" smtClean="0">
                <a:solidFill>
                  <a:schemeClr val="tx1"/>
                </a:solidFill>
              </a:rPr>
              <a:t> a </a:t>
            </a:r>
            <a:r>
              <a:rPr lang="en-US" sz="1600" b="1" dirty="0" err="1" smtClean="0">
                <a:solidFill>
                  <a:schemeClr val="tx1"/>
                </a:solidFill>
              </a:rPr>
              <a:t>smutek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poháněč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můj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starý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mě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souží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vždy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mě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vede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tvoje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hůl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4. </a:t>
            </a:r>
            <a:r>
              <a:rPr lang="en-US" sz="1600" b="1" dirty="0" err="1" smtClean="0">
                <a:solidFill>
                  <a:schemeClr val="tx1"/>
                </a:solidFill>
              </a:rPr>
              <a:t>Vidím-li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Pána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chodit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zemskou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plání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jak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sloužil</a:t>
            </a:r>
            <a:r>
              <a:rPr lang="en-US" sz="1600" b="1" dirty="0" smtClean="0">
                <a:solidFill>
                  <a:schemeClr val="tx1"/>
                </a:solidFill>
              </a:rPr>
              <a:t>, </a:t>
            </a:r>
            <a:r>
              <a:rPr lang="en-US" sz="1600" b="1" dirty="0" err="1" smtClean="0">
                <a:solidFill>
                  <a:schemeClr val="tx1"/>
                </a:solidFill>
              </a:rPr>
              <a:t>strádal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všecky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měl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tak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rád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v </a:t>
            </a:r>
            <a:r>
              <a:rPr lang="en-US" sz="1600" b="1" dirty="0" err="1" smtClean="0">
                <a:solidFill>
                  <a:schemeClr val="tx1"/>
                </a:solidFill>
              </a:rPr>
              <a:t>pokoře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hlavu</a:t>
            </a:r>
            <a:r>
              <a:rPr lang="en-US" sz="1600" b="1" dirty="0" smtClean="0">
                <a:solidFill>
                  <a:schemeClr val="tx1"/>
                </a:solidFill>
              </a:rPr>
              <a:t> tam </a:t>
            </a:r>
            <a:r>
              <a:rPr lang="en-US" sz="1600" b="1" dirty="0" err="1" smtClean="0">
                <a:solidFill>
                  <a:schemeClr val="tx1"/>
                </a:solidFill>
              </a:rPr>
              <a:t>na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kříži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sklání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svatý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za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hříšných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platí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lidí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pád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5. </a:t>
            </a:r>
            <a:r>
              <a:rPr lang="en-US" sz="1600" b="1" dirty="0" err="1" smtClean="0">
                <a:solidFill>
                  <a:schemeClr val="tx1"/>
                </a:solidFill>
              </a:rPr>
              <a:t>Až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jednou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skončí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moje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zemská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služba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a </a:t>
            </a:r>
            <a:r>
              <a:rPr lang="en-US" sz="1600" b="1" dirty="0" err="1" smtClean="0">
                <a:solidFill>
                  <a:schemeClr val="tx1"/>
                </a:solidFill>
              </a:rPr>
              <a:t>Pán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mě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věrný</a:t>
            </a:r>
            <a:r>
              <a:rPr lang="en-US" sz="1600" b="1" dirty="0" smtClean="0">
                <a:solidFill>
                  <a:schemeClr val="tx1"/>
                </a:solidFill>
              </a:rPr>
              <a:t> k </a:t>
            </a:r>
            <a:r>
              <a:rPr lang="en-US" sz="1600" b="1" dirty="0" err="1" smtClean="0">
                <a:solidFill>
                  <a:schemeClr val="tx1"/>
                </a:solidFill>
              </a:rPr>
              <a:t>sobě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za</a:t>
            </a:r>
            <a:r>
              <a:rPr lang="en-US" sz="1600" b="1" dirty="0" smtClean="0">
                <a:solidFill>
                  <a:schemeClr val="tx1"/>
                </a:solidFill>
              </a:rPr>
              <a:t>- </a:t>
            </a:r>
            <a:r>
              <a:rPr lang="en-US" sz="1600" b="1" dirty="0" err="1" smtClean="0">
                <a:solidFill>
                  <a:schemeClr val="tx1"/>
                </a:solidFill>
              </a:rPr>
              <a:t>volá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pak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splní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má</a:t>
            </a:r>
            <a:r>
              <a:rPr lang="en-US" sz="1600" b="1" dirty="0" smtClean="0">
                <a:solidFill>
                  <a:schemeClr val="tx1"/>
                </a:solidFill>
              </a:rPr>
              <a:t> se </a:t>
            </a:r>
            <a:r>
              <a:rPr lang="en-US" sz="1600" b="1" dirty="0" err="1" smtClean="0">
                <a:solidFill>
                  <a:schemeClr val="tx1"/>
                </a:solidFill>
              </a:rPr>
              <a:t>nejvroucnější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tužba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radostně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vděčně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můj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duch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zavolá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</TotalTime>
  <Words>2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 Ó velký Bože, tvá když vidím díla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Ty, Bože ‭Anáš CZECH</dc:title>
  <dc:creator>FRONT</dc:creator>
  <cp:lastModifiedBy>admin</cp:lastModifiedBy>
  <cp:revision>21</cp:revision>
  <dcterms:created xsi:type="dcterms:W3CDTF">2024-05-17T02:51:11Z</dcterms:created>
  <dcterms:modified xsi:type="dcterms:W3CDTF">2026-06-29T13:08:39Z</dcterms:modified>
</cp:coreProperties>
</file>