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2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DE27E-466E-4711-A4F5-8794C3BC9F73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DE27E-466E-4711-A4F5-8794C3BC9F73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4CBA7-6109-4B49-9B7A-8AC217BC428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"/>
            <a:ext cx="8763000" cy="609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O, store </a:t>
            </a:r>
            <a:r>
              <a:rPr lang="en-US" b="1" dirty="0" err="1"/>
              <a:t>Gud</a:t>
            </a:r>
            <a:r>
              <a:rPr lang="en-US" b="1" dirty="0"/>
              <a:t>, </a:t>
            </a:r>
            <a:r>
              <a:rPr lang="en-US" b="1" dirty="0" err="1"/>
              <a:t>når</a:t>
            </a:r>
            <a:r>
              <a:rPr lang="en-US" b="1" dirty="0"/>
              <a:t> </a:t>
            </a:r>
            <a:r>
              <a:rPr lang="en-US" b="1" dirty="0" err="1"/>
              <a:t>jeg</a:t>
            </a:r>
            <a:r>
              <a:rPr lang="en-US" b="1" dirty="0"/>
              <a:t> </a:t>
            </a:r>
            <a:r>
              <a:rPr lang="en-US" b="1" dirty="0" err="1"/>
              <a:t>dit</a:t>
            </a:r>
            <a:r>
              <a:rPr lang="en-US" b="1" dirty="0"/>
              <a:t> </a:t>
            </a:r>
            <a:r>
              <a:rPr lang="en-US" b="1" dirty="0" err="1"/>
              <a:t>værk</a:t>
            </a:r>
            <a:r>
              <a:rPr lang="en-US" b="1" dirty="0"/>
              <a:t> </a:t>
            </a:r>
            <a:r>
              <a:rPr lang="en-US" b="1" dirty="0" err="1" smtClean="0"/>
              <a:t>beskuer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838200"/>
            <a:ext cx="8153400" cy="3810000"/>
          </a:xfrm>
        </p:spPr>
        <p:txBody>
          <a:bodyPr numCol="2">
            <a:noAutofit/>
          </a:bodyPr>
          <a:lstStyle/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Oh, store Gud, når jeg dit værk beskuer.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Naturens rigdom, herlighed og pragt,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og stjerners tal på himmelhvælvets buer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og alle ting, din stærke hånd har skabt,</a:t>
            </a:r>
          </a:p>
          <a:p>
            <a:pPr algn="l"/>
            <a:endParaRPr lang="da-DK" sz="1600" b="1" dirty="0" smtClean="0">
              <a:solidFill>
                <a:schemeClr val="tx1"/>
              </a:solidFill>
            </a:endParaRPr>
          </a:p>
          <a:p>
            <a:pPr algn="l"/>
            <a:r>
              <a:rPr lang="da-DK" sz="1600" b="1" dirty="0" smtClean="0">
                <a:solidFill>
                  <a:srgbClr val="FF0000"/>
                </a:solidFill>
              </a:rPr>
              <a:t>Ref</a:t>
            </a:r>
          </a:p>
          <a:p>
            <a:pPr algn="l"/>
            <a:r>
              <a:rPr lang="da-DK" sz="1600" b="1" dirty="0" smtClean="0">
                <a:solidFill>
                  <a:srgbClr val="FF0000"/>
                </a:solidFill>
              </a:rPr>
              <a:t>Da bryder lovsang fra mit hjerte ud,</a:t>
            </a:r>
          </a:p>
          <a:p>
            <a:pPr algn="l"/>
            <a:r>
              <a:rPr lang="da-DK" sz="1600" b="1" dirty="0" smtClean="0">
                <a:solidFill>
                  <a:srgbClr val="FF0000"/>
                </a:solidFill>
              </a:rPr>
              <a:t>oh, store Gud, oh, store Gud,</a:t>
            </a:r>
          </a:p>
          <a:p>
            <a:pPr algn="l"/>
            <a:r>
              <a:rPr lang="da-DK" sz="1600" b="1" dirty="0" smtClean="0">
                <a:solidFill>
                  <a:srgbClr val="FF0000"/>
                </a:solidFill>
              </a:rPr>
              <a:t>Da bryder lovsang fra mit hjerte ud,</a:t>
            </a:r>
          </a:p>
          <a:p>
            <a:pPr algn="l"/>
            <a:r>
              <a:rPr lang="da-DK" sz="1600" b="1" dirty="0" smtClean="0">
                <a:solidFill>
                  <a:srgbClr val="FF0000"/>
                </a:solidFill>
              </a:rPr>
              <a:t>oh, store Gud, oh, store Gud.</a:t>
            </a:r>
          </a:p>
          <a:p>
            <a:pPr algn="l"/>
            <a:endParaRPr lang="da-DK" sz="1600" b="1" dirty="0" smtClean="0">
              <a:solidFill>
                <a:schemeClr val="tx1"/>
              </a:solidFill>
            </a:endParaRP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Du plantede selv et træ til korsets planke,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og tornekronens busk var skabt af dig.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Fra evighed, det var din store tanke.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At du på korset ville frelse mig</a:t>
            </a:r>
            <a:r>
              <a:rPr lang="da-DK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da-DK" sz="1600" b="1" dirty="0" smtClean="0">
              <a:solidFill>
                <a:schemeClr val="tx1"/>
              </a:solidFill>
            </a:endParaRP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At </a:t>
            </a:r>
            <a:r>
              <a:rPr lang="da-DK" sz="1600" b="1" dirty="0" smtClean="0">
                <a:solidFill>
                  <a:schemeClr val="tx1"/>
                </a:solidFill>
              </a:rPr>
              <a:t>tænke sig, Gud ej sin søn har sparet,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Jeg fatter ej, lod ham dø på et kors.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På dette kors, min byrde han har klaret.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Der døde han og borttog al min synd.</a:t>
            </a:r>
          </a:p>
          <a:p>
            <a:pPr algn="l"/>
            <a:endParaRPr lang="da-DK" sz="1800" b="1" dirty="0" smtClean="0">
              <a:solidFill>
                <a:schemeClr val="tx1"/>
              </a:solidFill>
            </a:endParaRPr>
          </a:p>
          <a:p>
            <a:pPr algn="l"/>
            <a:endParaRPr lang="da-DK" sz="1800" b="1" dirty="0" smtClean="0">
              <a:solidFill>
                <a:schemeClr val="tx1"/>
              </a:solidFill>
            </a:endParaRP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Du plantede selv et frø i vores hjerter,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det vokser op som ægte kærlighed.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En kærlighed, som helt er uden smerter.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fordi vi nu forenet er med dig.</a:t>
            </a:r>
          </a:p>
          <a:p>
            <a:pPr algn="l"/>
            <a:endParaRPr lang="da-DK" sz="1600" b="1" dirty="0" smtClean="0">
              <a:solidFill>
                <a:schemeClr val="tx1"/>
              </a:solidFill>
            </a:endParaRP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Når tidens tåger engang er forsvundet,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og vi med skaren rundt om tronen står,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vi priser dig for frelsen, vi har vundet,</a:t>
            </a:r>
          </a:p>
          <a:p>
            <a:pPr algn="l"/>
            <a:r>
              <a:rPr lang="da-DK" sz="1600" b="1" dirty="0" smtClean="0">
                <a:solidFill>
                  <a:schemeClr val="tx1"/>
                </a:solidFill>
              </a:rPr>
              <a:t>vor lovsang aldrig nogen ende får</a:t>
            </a:r>
            <a:r>
              <a:rPr lang="da-DK" sz="1600" b="1" dirty="0" smtClean="0">
                <a:solidFill>
                  <a:schemeClr val="tx1"/>
                </a:solidFill>
              </a:rPr>
              <a:t>.</a:t>
            </a:r>
            <a:endParaRPr lang="da-DK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222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O, store Gud, når jeg dit værk beskuer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O, store Gud, når jeg dit værk beskuer danish</dc:title>
  <dc:creator>FRONT</dc:creator>
  <cp:lastModifiedBy>admin</cp:lastModifiedBy>
  <cp:revision>5</cp:revision>
  <dcterms:created xsi:type="dcterms:W3CDTF">2024-12-31T22:38:49Z</dcterms:created>
  <dcterms:modified xsi:type="dcterms:W3CDTF">2026-06-26T01:27:55Z</dcterms:modified>
</cp:coreProperties>
</file>