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158F-41BD-40B2-8699-F98CEC8FAE9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5B519-4019-4164-BABD-3FB1FB7E8A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zus, Obiecał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399"/>
            <a:ext cx="4419600" cy="30480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 </a:t>
            </a:r>
            <a:r>
              <a:rPr lang="en-US" b="1" dirty="0" err="1"/>
              <a:t>Jezus</a:t>
            </a:r>
            <a:r>
              <a:rPr lang="en-US" b="1" dirty="0"/>
              <a:t>, </a:t>
            </a:r>
            <a:r>
              <a:rPr lang="en-US" b="1" dirty="0" err="1" smtClean="0"/>
              <a:t>Obiecałem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6248400" cy="4419600"/>
          </a:xfrm>
        </p:spPr>
        <p:txBody>
          <a:bodyPr>
            <a:noAutofit/>
          </a:bodyPr>
          <a:lstStyle/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1. O Jezus, obiecałem  służyć ci do końca;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Bądź obok mnie na wieki,  mój Mistrzu i mój przyjacielu 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Nie będę bał się walki |jeśli będziesz u mojego boku,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Ani zboczyć z drogi  jeśli będziesz moim Przewodnikiem</a:t>
            </a:r>
          </a:p>
          <a:p>
            <a:pPr algn="l"/>
            <a:endParaRPr lang="pl-PL" sz="17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2. O pozwól mi poczuć cię obok mnie! Świat jest zawsze blisko; 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Widzę olśniewające krajobrazy, słyszę kuszące dźwięki ;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Wrogowie moi są obok mnie,  wokół mnie i wewnątrz mnie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Ale Jezu, zbliż się do mnie, i ochraniaj moją duszę przed grzechem</a:t>
            </a:r>
          </a:p>
          <a:p>
            <a:pPr algn="l"/>
            <a:endParaRPr lang="pl-PL" sz="17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3. O pozwól usłyszeć mi Twój głos, który jest tak czysty i spokojny,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Ponad burzami namiętności,  ponad podszeptami własnej duszy.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Przemów, by mnie uspokoić, ponaglić lub poprowadzić;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Przemów i spraw, bym Cię usłuchał, Tyś jest strażnikiem mej duszy.</a:t>
            </a:r>
          </a:p>
          <a:p>
            <a:pPr algn="l"/>
            <a:endParaRPr lang="pl-PL" sz="17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4. O Jezu, obiecałeś wszystkim, którzy za Tobą pójdą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Tam gdzie Ty jesteś w chwale tam Twój służący będzie.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I Jezu, obiecałem  służyć Ci do końca;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O daj mi moc Twojej łaski,  mój Mistrzu i mój Przyjacielu.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188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Jezus, Obiecałem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Jezus, Obiecałem</dc:title>
  <dc:creator>admin</dc:creator>
  <cp:lastModifiedBy>admin</cp:lastModifiedBy>
  <cp:revision>20</cp:revision>
  <dcterms:created xsi:type="dcterms:W3CDTF">2026-06-10T02:31:05Z</dcterms:created>
  <dcterms:modified xsi:type="dcterms:W3CDTF">2026-06-11T00:16:23Z</dcterms:modified>
</cp:coreProperties>
</file>