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4" autoAdjust="0"/>
  </p:normalViewPr>
  <p:slideViewPr>
    <p:cSldViewPr>
      <p:cViewPr varScale="1">
        <p:scale>
          <a:sx n="111" d="100"/>
          <a:sy n="111" d="100"/>
        </p:scale>
        <p:origin x="-2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67D2-C996-4236-A086-350704FB6015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E35D6-3892-406F-B486-0D624DEB99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예수보다 더 귀한 것은 없네.jpg"/>
          <p:cNvPicPr>
            <a:picLocks noChangeAspect="1"/>
          </p:cNvPicPr>
          <p:nvPr userDrawn="1"/>
        </p:nvPicPr>
        <p:blipFill>
          <a:blip r:embed="rId13">
            <a:lum bright="50000"/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4546" y="1"/>
            <a:ext cx="4643470" cy="428603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Ni </a:t>
            </a:r>
            <a:r>
              <a:rPr lang="fr-FR" b="1" dirty="0" err="1" smtClean="0"/>
              <a:t>Ye</a:t>
            </a:r>
            <a:r>
              <a:rPr lang="fr-FR" b="1" dirty="0" smtClean="0"/>
              <a:t> </a:t>
            </a:r>
            <a:r>
              <a:rPr lang="fr-FR" b="1" dirty="0" err="1" smtClean="0"/>
              <a:t>Jisü</a:t>
            </a:r>
            <a:r>
              <a:rPr lang="fr-FR" b="1" dirty="0" smtClean="0"/>
              <a:t> </a:t>
            </a:r>
            <a:r>
              <a:rPr lang="fr-FR" b="1" dirty="0" err="1" smtClean="0"/>
              <a:t>Akeu</a:t>
            </a:r>
            <a:r>
              <a:rPr lang="fr-FR" b="1" dirty="0" smtClean="0"/>
              <a:t> </a:t>
            </a:r>
            <a:r>
              <a:rPr lang="fr-FR" b="1" dirty="0" err="1" smtClean="0"/>
              <a:t>Pavi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714356"/>
            <a:ext cx="3929090" cy="3995750"/>
          </a:xfrm>
        </p:spPr>
        <p:txBody>
          <a:bodyPr>
            <a:noAutofit/>
          </a:bodyPr>
          <a:lstStyle/>
          <a:p>
            <a:pPr algn="l"/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Ni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shuna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ghüka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Jisü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pavi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l"/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Pi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küm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’ la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kinni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ngu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paw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shike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pavi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 algn="l"/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‘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kivi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Yeghi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ngu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Jisü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pavi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,.</a:t>
            </a:r>
          </a:p>
          <a:p>
            <a:pPr algn="l"/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zahku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u no I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sawuke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pavi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Sakulu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Yeghilo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xine</a:t>
            </a:r>
            <a:r>
              <a:rPr lang="en-US" sz="1600" b="1" dirty="0" smtClean="0">
                <a:solidFill>
                  <a:srgbClr val="FF0000"/>
                </a:solidFill>
              </a:rPr>
              <a:t> no I z</a:t>
            </a:r>
            <a:r>
              <a:rPr lang="fr-FR" sz="1600" b="1" dirty="0" smtClean="0">
                <a:solidFill>
                  <a:srgbClr val="FF0000"/>
                </a:solidFill>
              </a:rPr>
              <a:t>ü </a:t>
            </a:r>
            <a:r>
              <a:rPr lang="fr-FR" sz="1600" b="1" dirty="0" err="1" smtClean="0">
                <a:solidFill>
                  <a:srgbClr val="FF0000"/>
                </a:solidFill>
              </a:rPr>
              <a:t>amu</a:t>
            </a:r>
            <a:r>
              <a:rPr lang="fr-FR" sz="1600" b="1" dirty="0" smtClean="0">
                <a:solidFill>
                  <a:srgbClr val="FF0000"/>
                </a:solidFill>
              </a:rPr>
              <a:t>,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Yeghiqha</a:t>
            </a:r>
            <a:r>
              <a:rPr lang="en-US" sz="1600" b="1" dirty="0" smtClean="0">
                <a:solidFill>
                  <a:srgbClr val="FF0000"/>
                </a:solidFill>
              </a:rPr>
              <a:t>  </a:t>
            </a:r>
            <a:r>
              <a:rPr lang="en-US" sz="1600" b="1" dirty="0" err="1" smtClean="0">
                <a:solidFill>
                  <a:srgbClr val="FF0000"/>
                </a:solidFill>
              </a:rPr>
              <a:t>Qhass</a:t>
            </a:r>
            <a:r>
              <a:rPr lang="fr-FR" sz="1600" b="1" dirty="0" smtClean="0">
                <a:solidFill>
                  <a:srgbClr val="FF0000"/>
                </a:solidFill>
              </a:rPr>
              <a:t>ü </a:t>
            </a:r>
            <a:r>
              <a:rPr lang="fr-FR" sz="1600" b="1" dirty="0" err="1" smtClean="0">
                <a:solidFill>
                  <a:srgbClr val="FF0000"/>
                </a:solidFill>
              </a:rPr>
              <a:t>lumu</a:t>
            </a:r>
            <a:r>
              <a:rPr lang="fr-FR" sz="1600" b="1" dirty="0" smtClean="0">
                <a:solidFill>
                  <a:srgbClr val="FF0000"/>
                </a:solidFill>
              </a:rPr>
              <a:t>;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Ishi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yeghino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ts</a:t>
            </a:r>
            <a:r>
              <a:rPr lang="fr-FR" sz="1600" b="1" dirty="0" err="1" smtClean="0">
                <a:solidFill>
                  <a:srgbClr val="FF0000"/>
                </a:solidFill>
              </a:rPr>
              <a:t>ükeu</a:t>
            </a:r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1600" b="1" dirty="0" err="1" smtClean="0">
                <a:solidFill>
                  <a:srgbClr val="FF0000"/>
                </a:solidFill>
              </a:rPr>
              <a:t>thime</a:t>
            </a:r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1600" b="1" dirty="0" err="1" smtClean="0">
                <a:solidFill>
                  <a:srgbClr val="FF0000"/>
                </a:solidFill>
              </a:rPr>
              <a:t>ngu</a:t>
            </a:r>
            <a:r>
              <a:rPr lang="fr-FR" sz="1600" b="1" dirty="0" smtClean="0">
                <a:solidFill>
                  <a:srgbClr val="FF0000"/>
                </a:solidFill>
              </a:rPr>
              <a:t>,</a:t>
            </a:r>
          </a:p>
          <a:p>
            <a:pPr algn="l"/>
            <a:r>
              <a:rPr lang="fr-FR" sz="1600" b="1" dirty="0" smtClean="0">
                <a:solidFill>
                  <a:srgbClr val="FF0000"/>
                </a:solidFill>
              </a:rPr>
              <a:t>Ni </a:t>
            </a:r>
            <a:r>
              <a:rPr lang="fr-FR" sz="1600" b="1" dirty="0" err="1" smtClean="0">
                <a:solidFill>
                  <a:srgbClr val="FF0000"/>
                </a:solidFill>
              </a:rPr>
              <a:t>ye</a:t>
            </a:r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1600" b="1" dirty="0" err="1" smtClean="0">
                <a:solidFill>
                  <a:srgbClr val="FF0000"/>
                </a:solidFill>
              </a:rPr>
              <a:t>Jisü</a:t>
            </a:r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1600" b="1" dirty="0" err="1" smtClean="0">
                <a:solidFill>
                  <a:srgbClr val="FF0000"/>
                </a:solidFill>
              </a:rPr>
              <a:t>pavi</a:t>
            </a:r>
            <a:r>
              <a:rPr lang="fr-FR" sz="1600" b="1" dirty="0" smtClean="0">
                <a:solidFill>
                  <a:srgbClr val="FF0000"/>
                </a:solidFill>
              </a:rPr>
              <a:t>.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Timi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no I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sheqhe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keu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nguno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</a:p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ghengu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p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Khükulu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shike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pavi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 algn="l"/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Yeghi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lo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jekippi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ngu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Jisü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pavi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l"/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kimthe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je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gholuke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pavi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fr-FR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endParaRPr lang="fr-FR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Lapu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kuppu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ngu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juvike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l"/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akhi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Kichhiz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nguno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ngo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 algn="l"/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I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ghungu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ghapi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Qhitsü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cheni, </a:t>
            </a:r>
            <a:endParaRPr lang="fr-FR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Jisü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pelo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I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sawuke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pavi</a:t>
            </a: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118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Ni Ye Jisü Akeu Pavi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 Ye Jisü Akeu Pavi</dc:title>
  <dc:creator>mary</dc:creator>
  <cp:lastModifiedBy>admin</cp:lastModifiedBy>
  <cp:revision>23</cp:revision>
  <dcterms:created xsi:type="dcterms:W3CDTF">2022-09-29T21:05:32Z</dcterms:created>
  <dcterms:modified xsi:type="dcterms:W3CDTF">2026-06-30T21:17:41Z</dcterms:modified>
</cp:coreProperties>
</file>