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5620"/>
    <p:restoredTop sz="94664" autoAdjust="0"/>
  </p:normalViewPr>
  <p:slideViewPr>
    <p:cSldViewPr>
      <p:cViewPr varScale="1">
        <p:scale>
          <a:sx n="105" d="100"/>
          <a:sy n="105" d="100"/>
        </p:scale>
        <p:origin x="-17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618E1-E7CE-4B0B-A292-234CD3F1B347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2A40A-4F4B-4174-8024-716BCB4D46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618E1-E7CE-4B0B-A292-234CD3F1B347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2A40A-4F4B-4174-8024-716BCB4D46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618E1-E7CE-4B0B-A292-234CD3F1B347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2A40A-4F4B-4174-8024-716BCB4D46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618E1-E7CE-4B0B-A292-234CD3F1B347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2A40A-4F4B-4174-8024-716BCB4D46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618E1-E7CE-4B0B-A292-234CD3F1B347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2A40A-4F4B-4174-8024-716BCB4D46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618E1-E7CE-4B0B-A292-234CD3F1B347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2A40A-4F4B-4174-8024-716BCB4D46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618E1-E7CE-4B0B-A292-234CD3F1B347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2A40A-4F4B-4174-8024-716BCB4D46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618E1-E7CE-4B0B-A292-234CD3F1B347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2A40A-4F4B-4174-8024-716BCB4D46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618E1-E7CE-4B0B-A292-234CD3F1B347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2A40A-4F4B-4174-8024-716BCB4D46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618E1-E7CE-4B0B-A292-234CD3F1B347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2A40A-4F4B-4174-8024-716BCB4D46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618E1-E7CE-4B0B-A292-234CD3F1B347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2A40A-4F4B-4174-8024-716BCB4D46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618E1-E7CE-4B0B-A292-234CD3F1B347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52A40A-4F4B-4174-8024-716BCB4D469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주 하나님 지으신 모든 세계.jp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3962400"/>
            <a:ext cx="9144000" cy="28956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4TA0ThskWSQ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0" y="1"/>
            <a:ext cx="2743200" cy="609599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Ngamukulu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609600"/>
            <a:ext cx="8610600" cy="4572000"/>
          </a:xfrm>
        </p:spPr>
        <p:txBody>
          <a:bodyPr numCol="2">
            <a:noAutofit/>
          </a:bodyPr>
          <a:lstStyle/>
          <a:p>
            <a:pPr algn="l"/>
            <a:r>
              <a:rPr lang="en-U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Ayi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mukama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wange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bwe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ndowooza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</a:t>
            </a:r>
            <a:endParaRPr lang="en-US" sz="1600" b="1" dirty="0" smtClean="0">
              <a:solidFill>
                <a:schemeClr val="tx1">
                  <a:lumMod val="95000"/>
                  <a:lumOff val="5000"/>
                </a:schemeClr>
              </a:solidFill>
              <a:hlinkClick r:id="rId2"/>
            </a:endParaRPr>
          </a:p>
          <a:p>
            <a:pPr algn="l"/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Ku 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bye </a:t>
            </a:r>
            <a:r>
              <a:rPr lang="en-U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Watonda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n’Omukono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Gwo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;</a:t>
            </a:r>
          </a:p>
          <a:p>
            <a:pPr algn="l"/>
            <a:r>
              <a:rPr lang="en-U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Ndaba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emmunyeenye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n’okubwatuka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endParaRPr lang="en-US" sz="1600" b="1" dirty="0" smtClean="0">
              <a:solidFill>
                <a:schemeClr val="tx1">
                  <a:lumMod val="95000"/>
                  <a:lumOff val="5000"/>
                </a:schemeClr>
              </a:solidFill>
              <a:hlinkClick r:id="rId2"/>
            </a:endParaRPr>
          </a:p>
          <a:p>
            <a:pPr algn="l"/>
            <a:r>
              <a:rPr lang="en-U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Amaanyi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Go </a:t>
            </a:r>
            <a:r>
              <a:rPr lang="en-U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galabika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wona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en-US" sz="1600" b="1" dirty="0" smtClean="0">
              <a:solidFill>
                <a:schemeClr val="tx1">
                  <a:lumMod val="95000"/>
                  <a:lumOff val="5000"/>
                </a:schemeClr>
              </a:solidFill>
              <a:hlinkClick r:id="rId2"/>
            </a:endParaRPr>
          </a:p>
          <a:p>
            <a:pPr algn="l"/>
            <a:endParaRPr lang="en-US" sz="16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l"/>
            <a:r>
              <a:rPr lang="en-US" sz="1600" b="1" dirty="0" smtClean="0">
                <a:solidFill>
                  <a:srgbClr val="FF0000"/>
                </a:solidFill>
              </a:rPr>
              <a:t>Chorus</a:t>
            </a:r>
            <a:endParaRPr lang="en-US" sz="1600" b="1" dirty="0" smtClean="0">
              <a:solidFill>
                <a:srgbClr val="FF0000"/>
              </a:solidFill>
            </a:endParaRPr>
          </a:p>
          <a:p>
            <a:pPr algn="l"/>
            <a:r>
              <a:rPr lang="en-US" sz="1600" b="1" dirty="0" smtClean="0">
                <a:solidFill>
                  <a:srgbClr val="FF0000"/>
                </a:solidFill>
              </a:rPr>
              <a:t>Ne </a:t>
            </a:r>
            <a:r>
              <a:rPr lang="en-US" sz="1600" b="1" dirty="0" err="1" smtClean="0">
                <a:solidFill>
                  <a:srgbClr val="FF0000"/>
                </a:solidFill>
              </a:rPr>
              <a:t>mmuyibira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Katonda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Wange</a:t>
            </a:r>
            <a:r>
              <a:rPr lang="en-US" sz="1600" b="1" dirty="0" smtClean="0">
                <a:solidFill>
                  <a:srgbClr val="FF0000"/>
                </a:solidFill>
              </a:rPr>
              <a:t>;</a:t>
            </a:r>
            <a:endParaRPr lang="en-US" sz="1600" b="1" dirty="0" smtClean="0">
              <a:solidFill>
                <a:srgbClr val="FF0000"/>
              </a:solidFill>
            </a:endParaRPr>
          </a:p>
          <a:p>
            <a:pPr algn="l"/>
            <a:r>
              <a:rPr lang="en-US" sz="1600" b="1" dirty="0" err="1" smtClean="0">
                <a:solidFill>
                  <a:srgbClr val="FF0000"/>
                </a:solidFill>
              </a:rPr>
              <a:t>Nga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Mukulu</a:t>
            </a:r>
            <a:r>
              <a:rPr lang="en-US" sz="1600" b="1" dirty="0" smtClean="0">
                <a:solidFill>
                  <a:srgbClr val="FF0000"/>
                </a:solidFill>
              </a:rPr>
              <a:t>, </a:t>
            </a:r>
            <a:r>
              <a:rPr lang="en-US" sz="1600" b="1" dirty="0" err="1" smtClean="0">
                <a:solidFill>
                  <a:srgbClr val="FF0000"/>
                </a:solidFill>
              </a:rPr>
              <a:t>Nga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Mukulu</a:t>
            </a:r>
            <a:r>
              <a:rPr lang="en-US" sz="1600" b="1" dirty="0" smtClean="0">
                <a:solidFill>
                  <a:srgbClr val="FF0000"/>
                </a:solidFill>
              </a:rPr>
              <a:t>!</a:t>
            </a:r>
            <a:endParaRPr lang="en-US" sz="1600" b="1" dirty="0" smtClean="0">
              <a:solidFill>
                <a:srgbClr val="FF0000"/>
              </a:solidFill>
            </a:endParaRPr>
          </a:p>
          <a:p>
            <a:pPr algn="l"/>
            <a:r>
              <a:rPr lang="en-US" sz="1600" b="1" dirty="0" err="1" smtClean="0">
                <a:solidFill>
                  <a:srgbClr val="FF0000"/>
                </a:solidFill>
              </a:rPr>
              <a:t>Nsinza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Katonda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smtClean="0">
                <a:solidFill>
                  <a:srgbClr val="FF0000"/>
                </a:solidFill>
              </a:rPr>
              <a:t>Mu </a:t>
            </a:r>
            <a:r>
              <a:rPr lang="en-US" sz="1600" b="1" dirty="0" err="1" smtClean="0">
                <a:solidFill>
                  <a:srgbClr val="FF0000"/>
                </a:solidFill>
              </a:rPr>
              <a:t>mwoyo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Gwange</a:t>
            </a:r>
            <a:r>
              <a:rPr lang="en-US" sz="1600" b="1" dirty="0" smtClean="0">
                <a:solidFill>
                  <a:srgbClr val="FF0000"/>
                </a:solidFill>
              </a:rPr>
              <a:t>, </a:t>
            </a:r>
            <a:endParaRPr lang="en-US" sz="1600" b="1" dirty="0" smtClean="0">
              <a:solidFill>
                <a:srgbClr val="FF0000"/>
              </a:solidFill>
            </a:endParaRPr>
          </a:p>
          <a:p>
            <a:pPr algn="l"/>
            <a:r>
              <a:rPr lang="en-US" sz="1600" b="1" dirty="0" err="1" smtClean="0">
                <a:solidFill>
                  <a:srgbClr val="FF0000"/>
                </a:solidFill>
              </a:rPr>
              <a:t>Nga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Mukulu</a:t>
            </a:r>
            <a:r>
              <a:rPr lang="en-US" sz="1600" b="1" dirty="0" smtClean="0">
                <a:solidFill>
                  <a:srgbClr val="FF0000"/>
                </a:solidFill>
              </a:rPr>
              <a:t>,  </a:t>
            </a:r>
            <a:r>
              <a:rPr lang="en-US" sz="1600" b="1" dirty="0" err="1" smtClean="0">
                <a:solidFill>
                  <a:srgbClr val="FF0000"/>
                </a:solidFill>
              </a:rPr>
              <a:t>Nga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Mukulu</a:t>
            </a:r>
            <a:r>
              <a:rPr lang="en-US" sz="1600" b="1" dirty="0" smtClean="0">
                <a:solidFill>
                  <a:srgbClr val="FF0000"/>
                </a:solidFill>
              </a:rPr>
              <a:t>!</a:t>
            </a:r>
            <a:endParaRPr lang="en-US" sz="1600" b="1" dirty="0" smtClean="0">
              <a:solidFill>
                <a:srgbClr val="FF0000"/>
              </a:solidFill>
            </a:endParaRPr>
          </a:p>
          <a:p>
            <a:pPr algn="l"/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Bwe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mba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nga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ntambula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eyo</a:t>
            </a:r>
            <a:r>
              <a:rPr lang="en-US" sz="1600" b="1" dirty="0" smtClean="0">
                <a:solidFill>
                  <a:schemeClr val="tx1"/>
                </a:solidFill>
              </a:rPr>
              <a:t> mu </a:t>
            </a:r>
            <a:r>
              <a:rPr lang="en-US" sz="1600" b="1" dirty="0" err="1" smtClean="0">
                <a:solidFill>
                  <a:schemeClr val="tx1"/>
                </a:solidFill>
              </a:rPr>
              <a:t>bibira</a:t>
            </a:r>
            <a:r>
              <a:rPr lang="en-US" sz="1600" b="1" dirty="0" smtClean="0">
                <a:solidFill>
                  <a:schemeClr val="tx1"/>
                </a:solidFill>
              </a:rPr>
              <a:t>, </a:t>
            </a: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Mpulira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ennyonyi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ziyimba</a:t>
            </a:r>
            <a:r>
              <a:rPr lang="en-US" sz="1600" b="1" dirty="0" smtClean="0">
                <a:solidFill>
                  <a:schemeClr val="tx1"/>
                </a:solidFill>
              </a:rPr>
              <a:t> mu </a:t>
            </a:r>
            <a:r>
              <a:rPr lang="en-US" sz="1600" b="1" dirty="0" err="1" smtClean="0">
                <a:solidFill>
                  <a:schemeClr val="tx1"/>
                </a:solidFill>
              </a:rPr>
              <a:t>miti</a:t>
            </a:r>
            <a:r>
              <a:rPr lang="en-US" sz="1600" b="1" dirty="0" smtClean="0">
                <a:solidFill>
                  <a:schemeClr val="tx1"/>
                </a:solidFill>
              </a:rPr>
              <a:t>;</a:t>
            </a:r>
          </a:p>
          <a:p>
            <a:pPr algn="l"/>
            <a:r>
              <a:rPr lang="en-U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Bwe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ntunula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okuva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ku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nsozi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empanvu</a:t>
            </a:r>
            <a:endParaRPr lang="en-US" sz="16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l"/>
            <a:r>
              <a:rPr lang="en-U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Ndaba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omugga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en-U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mpulira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n’empewo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Bwe</a:t>
            </a:r>
            <a:r>
              <a:rPr lang="en-US" sz="1600" b="1" dirty="0" smtClean="0">
                <a:solidFill>
                  <a:schemeClr val="tx1"/>
                </a:solidFill>
              </a:rPr>
              <a:t>  </a:t>
            </a:r>
            <a:r>
              <a:rPr lang="en-US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ndowooza</a:t>
            </a: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en-US" sz="1600" b="1" dirty="0" err="1" smtClean="0">
                <a:solidFill>
                  <a:schemeClr val="tx1"/>
                </a:solidFill>
              </a:rPr>
              <a:t>Katonda</a:t>
            </a:r>
            <a:r>
              <a:rPr lang="en-US" sz="1600" b="1" dirty="0" smtClean="0">
                <a:solidFill>
                  <a:schemeClr val="tx1"/>
                </a:solidFill>
              </a:rPr>
              <a:t>  </a:t>
            </a:r>
            <a:r>
              <a:rPr lang="en-US" sz="1600" b="1" dirty="0" err="1" smtClean="0">
                <a:solidFill>
                  <a:schemeClr val="tx1"/>
                </a:solidFill>
              </a:rPr>
              <a:t>Eyawaayo</a:t>
            </a:r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Omwana</a:t>
            </a:r>
            <a:r>
              <a:rPr lang="en-US" sz="1600" b="1" dirty="0" smtClean="0">
                <a:solidFill>
                  <a:schemeClr val="tx1"/>
                </a:solidFill>
              </a:rPr>
              <a:t> We </a:t>
            </a:r>
            <a:r>
              <a:rPr lang="en-US" sz="1600" b="1" dirty="0" err="1" smtClean="0">
                <a:solidFill>
                  <a:schemeClr val="tx1"/>
                </a:solidFill>
              </a:rPr>
              <a:t>okutufiirira</a:t>
            </a:r>
            <a:r>
              <a:rPr lang="en-US" sz="1600" b="1" dirty="0" smtClean="0">
                <a:solidFill>
                  <a:schemeClr val="tx1"/>
                </a:solidFill>
              </a:rPr>
              <a:t>;</a:t>
            </a: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Nnemwa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okwebaza</a:t>
            </a:r>
            <a:r>
              <a:rPr lang="en-US" sz="1600" b="1" dirty="0" smtClean="0">
                <a:solidFill>
                  <a:schemeClr val="tx1"/>
                </a:solidFill>
              </a:rPr>
              <a:t>  bye  </a:t>
            </a:r>
            <a:r>
              <a:rPr lang="en-US" sz="1600" b="1" dirty="0" err="1" smtClean="0">
                <a:solidFill>
                  <a:schemeClr val="tx1"/>
                </a:solidFill>
              </a:rPr>
              <a:t>yankolera</a:t>
            </a:r>
            <a:r>
              <a:rPr lang="en-US" sz="1600" b="1" dirty="0" smtClean="0">
                <a:solidFill>
                  <a:schemeClr val="tx1"/>
                </a:solidFill>
              </a:rPr>
              <a:t>,</a:t>
            </a:r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Yafa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okuggyawo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ebibi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byaffe</a:t>
            </a:r>
            <a:r>
              <a:rPr lang="en-US" sz="1600" b="1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Kristo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bw’Alikomawo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okuyita</a:t>
            </a:r>
            <a:r>
              <a:rPr lang="en-US" sz="1600" b="1" dirty="0" smtClean="0">
                <a:solidFill>
                  <a:schemeClr val="tx1"/>
                </a:solidFill>
              </a:rPr>
              <a:t>, </a:t>
            </a: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N’okututwala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ewuwe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ffenna</a:t>
            </a:r>
            <a:r>
              <a:rPr lang="en-US" sz="1600" b="1" dirty="0" smtClean="0">
                <a:solidFill>
                  <a:schemeClr val="tx1"/>
                </a:solidFill>
              </a:rPr>
              <a:t>;</a:t>
            </a:r>
            <a:endParaRPr lang="en-US" sz="16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600" b="1" dirty="0" err="1" smtClean="0">
                <a:solidFill>
                  <a:schemeClr val="tx1"/>
                </a:solidFill>
              </a:rPr>
              <a:t>Tulisanyuka</a:t>
            </a:r>
            <a:r>
              <a:rPr lang="en-US" sz="1600" b="1" dirty="0" smtClean="0">
                <a:solidFill>
                  <a:schemeClr val="tx1"/>
                </a:solidFill>
              </a:rPr>
              <a:t>, ne </a:t>
            </a:r>
            <a:r>
              <a:rPr lang="en-US" sz="1600" b="1" dirty="0" err="1" smtClean="0">
                <a:solidFill>
                  <a:schemeClr val="tx1"/>
                </a:solidFill>
              </a:rPr>
              <a:t>tumusinza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nti</a:t>
            </a:r>
            <a:r>
              <a:rPr lang="en-US" sz="1600" b="1" dirty="0" smtClean="0">
                <a:solidFill>
                  <a:schemeClr val="tx1"/>
                </a:solidFill>
              </a:rPr>
              <a:t>:</a:t>
            </a:r>
          </a:p>
          <a:p>
            <a:pPr algn="l"/>
            <a:r>
              <a:rPr lang="en-US" sz="1600" b="1" dirty="0" smtClean="0">
                <a:solidFill>
                  <a:schemeClr val="tx1"/>
                </a:solidFill>
              </a:rPr>
              <a:t>“</a:t>
            </a:r>
            <a:r>
              <a:rPr lang="en-US" sz="1600" b="1" dirty="0" err="1" smtClean="0">
                <a:solidFill>
                  <a:schemeClr val="tx1"/>
                </a:solidFill>
              </a:rPr>
              <a:t>Oli</a:t>
            </a:r>
            <a:r>
              <a:rPr lang="en-US" sz="1600" b="1" dirty="0" smtClean="0">
                <a:solidFill>
                  <a:schemeClr val="tx1"/>
                </a:solidFill>
              </a:rPr>
              <a:t>  </a:t>
            </a:r>
            <a:r>
              <a:rPr lang="en-US" sz="1600" b="1" dirty="0" err="1" smtClean="0">
                <a:solidFill>
                  <a:schemeClr val="tx1"/>
                </a:solidFill>
              </a:rPr>
              <a:t>Mukulu</a:t>
            </a:r>
            <a:r>
              <a:rPr lang="en-US" sz="1600" b="1" dirty="0" smtClean="0">
                <a:solidFill>
                  <a:schemeClr val="tx1"/>
                </a:solidFill>
              </a:rPr>
              <a:t>, </a:t>
            </a:r>
            <a:r>
              <a:rPr lang="en-US" sz="1600" b="1" dirty="0" err="1" smtClean="0">
                <a:solidFill>
                  <a:schemeClr val="tx1"/>
                </a:solidFill>
              </a:rPr>
              <a:t>Gwe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Katonda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en-US" sz="1600" b="1" dirty="0" err="1" smtClean="0">
                <a:solidFill>
                  <a:schemeClr val="tx1"/>
                </a:solidFill>
              </a:rPr>
              <a:t>Wange</a:t>
            </a:r>
            <a:r>
              <a:rPr lang="en-US" sz="1600" b="1" dirty="0" smtClean="0">
                <a:solidFill>
                  <a:schemeClr val="tx1"/>
                </a:solidFill>
              </a:rPr>
              <a:t>!”</a:t>
            </a:r>
          </a:p>
          <a:p>
            <a:pPr algn="l"/>
            <a:endParaRPr lang="en-US" sz="1600" b="1" dirty="0" smtClean="0">
              <a:solidFill>
                <a:schemeClr val="tx1">
                  <a:lumMod val="95000"/>
                  <a:lumOff val="5000"/>
                </a:schemeClr>
              </a:solidFill>
              <a:hlinkClick r:id="rId2"/>
            </a:endParaRPr>
          </a:p>
          <a:p>
            <a:pPr algn="l"/>
            <a:endParaRPr lang="en-US" sz="16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112</Words>
  <Application>Microsoft Office PowerPoint</Application>
  <PresentationFormat>On-screen Show 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Ngamukulu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Nga Mukulu </dc:title>
  <dc:creator>FRONT</dc:creator>
  <cp:lastModifiedBy>admin</cp:lastModifiedBy>
  <cp:revision>34</cp:revision>
  <dcterms:created xsi:type="dcterms:W3CDTF">2024-04-29T15:47:55Z</dcterms:created>
  <dcterms:modified xsi:type="dcterms:W3CDTF">2026-06-26T01:16:12Z</dcterms:modified>
</cp:coreProperties>
</file>