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BCBED-5DF0-4081-8D1D-287E7EA5943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131D5-E425-4CA1-B7C5-AEAB8684B6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ss Me Not, O Gentle Savior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533400"/>
            <a:ext cx="7086600" cy="5334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Não </a:t>
            </a:r>
            <a:r>
              <a:rPr lang="pt-BR" b="1" dirty="0"/>
              <a:t>me passe, ó gentil </a:t>
            </a:r>
            <a:r>
              <a:rPr lang="pt-BR" b="1" dirty="0" smtClean="0"/>
              <a:t>Salvador</a:t>
            </a:r>
            <a:r>
              <a:rPr lang="pt-BR" b="1" dirty="0"/>
              <a:t/>
            </a:r>
            <a:br>
              <a:rPr lang="pt-BR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752600"/>
            <a:ext cx="9525000" cy="510540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Não me passe, ó gentil Salvador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Quça </a:t>
            </a:r>
            <a:r>
              <a:rPr lang="pt-BR" sz="1800" b="1" dirty="0" smtClean="0">
                <a:solidFill>
                  <a:schemeClr val="tx1"/>
                </a:solidFill>
              </a:rPr>
              <a:t>meu humilde choro;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Enquanto  para outros </a:t>
            </a:r>
            <a:r>
              <a:rPr lang="pt-BR" sz="1800" b="1" dirty="0" smtClean="0">
                <a:solidFill>
                  <a:schemeClr val="tx1"/>
                </a:solidFill>
              </a:rPr>
              <a:t>voc</a:t>
            </a:r>
            <a:r>
              <a:rPr lang="en-US" sz="1800" b="1" dirty="0" smtClean="0">
                <a:solidFill>
                  <a:schemeClr val="tx1"/>
                </a:solidFill>
              </a:rPr>
              <a:t>ê</a:t>
            </a:r>
            <a:r>
              <a:rPr lang="pt-BR" sz="1800" b="1" dirty="0" smtClean="0">
                <a:solidFill>
                  <a:schemeClr val="tx1"/>
                </a:solidFill>
              </a:rPr>
              <a:t> est</a:t>
            </a:r>
            <a:r>
              <a:rPr lang="en-US" sz="1800" b="1" dirty="0" smtClean="0">
                <a:solidFill>
                  <a:schemeClr val="tx1"/>
                </a:solidFill>
              </a:rPr>
              <a:t>á</a:t>
            </a:r>
            <a:r>
              <a:rPr lang="pt-BR" sz="1800" b="1" dirty="0" smtClean="0">
                <a:solidFill>
                  <a:schemeClr val="tx1"/>
                </a:solidFill>
              </a:rPr>
              <a:t> </a:t>
            </a:r>
            <a:r>
              <a:rPr lang="pt-BR" sz="1800" b="1" dirty="0" smtClean="0">
                <a:solidFill>
                  <a:schemeClr val="tx1"/>
                </a:solidFill>
              </a:rPr>
              <a:t>chamando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Não passe por mim.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Salvador, Salvador,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Qu</a:t>
            </a:r>
            <a:r>
              <a:rPr lang="pt-BR" sz="1800" b="1" dirty="0" smtClean="0">
                <a:solidFill>
                  <a:srgbClr val="FF0000"/>
                </a:solidFill>
              </a:rPr>
              <a:t>ç</a:t>
            </a:r>
            <a:r>
              <a:rPr lang="pt-BR" sz="1800" b="1" dirty="0" smtClean="0">
                <a:solidFill>
                  <a:srgbClr val="FF0000"/>
                </a:solidFill>
              </a:rPr>
              <a:t>a </a:t>
            </a:r>
            <a:r>
              <a:rPr lang="pt-BR" sz="1800" b="1" dirty="0" smtClean="0">
                <a:solidFill>
                  <a:srgbClr val="FF0000"/>
                </a:solidFill>
              </a:rPr>
              <a:t>meu humilde choro;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Enquanto para outros </a:t>
            </a:r>
            <a:r>
              <a:rPr lang="pt-BR" sz="1800" b="1" dirty="0" smtClean="0">
                <a:solidFill>
                  <a:srgbClr val="FF0000"/>
                </a:solidFill>
              </a:rPr>
              <a:t>voc</a:t>
            </a:r>
            <a:r>
              <a:rPr lang="en-US" sz="1800" b="1" dirty="0" smtClean="0">
                <a:solidFill>
                  <a:srgbClr val="FF0000"/>
                </a:solidFill>
              </a:rPr>
              <a:t>ê</a:t>
            </a:r>
            <a:r>
              <a:rPr lang="pt-BR" sz="1800" b="1" dirty="0" smtClean="0">
                <a:solidFill>
                  <a:srgbClr val="FF0000"/>
                </a:solidFill>
              </a:rPr>
              <a:t> est</a:t>
            </a:r>
            <a:r>
              <a:rPr lang="en-US" sz="1800" b="1" dirty="0" smtClean="0">
                <a:solidFill>
                  <a:srgbClr val="FF0000"/>
                </a:solidFill>
              </a:rPr>
              <a:t>á</a:t>
            </a:r>
            <a:r>
              <a:rPr lang="pt-BR" sz="1800" b="1" dirty="0" smtClean="0">
                <a:solidFill>
                  <a:srgbClr val="FF0000"/>
                </a:solidFill>
              </a:rPr>
              <a:t> </a:t>
            </a:r>
            <a:r>
              <a:rPr lang="pt-BR" sz="1800" b="1" dirty="0" smtClean="0">
                <a:solidFill>
                  <a:srgbClr val="FF0000"/>
                </a:solidFill>
              </a:rPr>
              <a:t>chamando 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Não passe por mim.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Deixe-me em Teu trono de </a:t>
            </a:r>
            <a:r>
              <a:rPr lang="pt-BR" sz="1800" b="1" dirty="0" smtClean="0">
                <a:solidFill>
                  <a:schemeClr val="tx1"/>
                </a:solidFill>
              </a:rPr>
              <a:t>misericórdia</a:t>
            </a:r>
            <a:r>
              <a:rPr lang="pt-BR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Encontre um doce </a:t>
            </a:r>
            <a:r>
              <a:rPr lang="pt-BR" sz="1800" b="1" dirty="0" smtClean="0">
                <a:solidFill>
                  <a:schemeClr val="tx1"/>
                </a:solidFill>
              </a:rPr>
              <a:t>al</a:t>
            </a:r>
            <a:r>
              <a:rPr lang="en-US" sz="1800" b="1" dirty="0" smtClean="0">
                <a:solidFill>
                  <a:schemeClr val="tx1"/>
                </a:solidFill>
              </a:rPr>
              <a:t>í</a:t>
            </a:r>
            <a:r>
              <a:rPr lang="pt-BR" sz="1800" b="1" dirty="0" smtClean="0">
                <a:solidFill>
                  <a:schemeClr val="tx1"/>
                </a:solidFill>
              </a:rPr>
              <a:t>vio</a:t>
            </a:r>
            <a:r>
              <a:rPr lang="pt-BR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Ajoelhado ali em profunda </a:t>
            </a:r>
            <a:r>
              <a:rPr lang="pt-BR" sz="1800" b="1" dirty="0" smtClean="0">
                <a:solidFill>
                  <a:schemeClr val="tx1"/>
                </a:solidFill>
              </a:rPr>
              <a:t>contriç</a:t>
            </a:r>
            <a:r>
              <a:rPr lang="en-US" sz="1800" b="1" dirty="0" smtClean="0">
                <a:solidFill>
                  <a:schemeClr val="tx1"/>
                </a:solidFill>
              </a:rPr>
              <a:t>â</a:t>
            </a:r>
            <a:r>
              <a:rPr lang="pt-BR" sz="1800" b="1" dirty="0" smtClean="0">
                <a:solidFill>
                  <a:schemeClr val="tx1"/>
                </a:solidFill>
              </a:rPr>
              <a:t>o</a:t>
            </a:r>
            <a:r>
              <a:rPr lang="pt-BR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Ajude minha incredulidade.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Confiando </a:t>
            </a:r>
            <a:r>
              <a:rPr lang="pt-BR" sz="1800" b="1" dirty="0" smtClean="0">
                <a:solidFill>
                  <a:schemeClr val="tx1"/>
                </a:solidFill>
              </a:rPr>
              <a:t>apenas em Teu </a:t>
            </a:r>
            <a:r>
              <a:rPr lang="pt-BR" sz="1800" b="1" dirty="0" smtClean="0">
                <a:solidFill>
                  <a:schemeClr val="tx1"/>
                </a:solidFill>
              </a:rPr>
              <a:t>m</a:t>
            </a:r>
            <a:r>
              <a:rPr lang="en-US" sz="1800" b="1" dirty="0" smtClean="0">
                <a:solidFill>
                  <a:schemeClr val="tx1"/>
                </a:solidFill>
              </a:rPr>
              <a:t>é</a:t>
            </a:r>
            <a:r>
              <a:rPr lang="pt-BR" sz="1800" b="1" dirty="0" smtClean="0">
                <a:solidFill>
                  <a:schemeClr val="tx1"/>
                </a:solidFill>
              </a:rPr>
              <a:t>rito</a:t>
            </a:r>
            <a:r>
              <a:rPr lang="pt-BR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Eu procuraria Tua face;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Cure meu </a:t>
            </a:r>
            <a:r>
              <a:rPr lang="pt-BR" sz="1800" b="1" dirty="0" smtClean="0">
                <a:solidFill>
                  <a:schemeClr val="tx1"/>
                </a:solidFill>
              </a:rPr>
              <a:t>esp</a:t>
            </a:r>
            <a:r>
              <a:rPr lang="en-US" sz="1800" b="1" dirty="0" smtClean="0">
                <a:solidFill>
                  <a:schemeClr val="tx1"/>
                </a:solidFill>
              </a:rPr>
              <a:t>í</a:t>
            </a:r>
            <a:r>
              <a:rPr lang="pt-BR" sz="1800" b="1" dirty="0" smtClean="0">
                <a:solidFill>
                  <a:schemeClr val="tx1"/>
                </a:solidFill>
              </a:rPr>
              <a:t>rito </a:t>
            </a:r>
            <a:r>
              <a:rPr lang="pt-BR" sz="1800" b="1" dirty="0" smtClean="0">
                <a:solidFill>
                  <a:schemeClr val="tx1"/>
                </a:solidFill>
              </a:rPr>
              <a:t>ferido e quebrado,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Salve-me por Tua </a:t>
            </a:r>
            <a:r>
              <a:rPr lang="pt-BR" sz="1800" b="1" dirty="0" smtClean="0">
                <a:solidFill>
                  <a:schemeClr val="tx1"/>
                </a:solidFill>
              </a:rPr>
              <a:t>gra</a:t>
            </a:r>
            <a:r>
              <a:rPr lang="pt-BR" sz="1800" b="1" dirty="0" smtClean="0">
                <a:solidFill>
                  <a:schemeClr val="tx1"/>
                </a:solidFill>
              </a:rPr>
              <a:t>ç</a:t>
            </a:r>
            <a:r>
              <a:rPr lang="pt-BR" sz="1800" b="1" dirty="0" smtClean="0">
                <a:solidFill>
                  <a:schemeClr val="tx1"/>
                </a:solidFill>
              </a:rPr>
              <a:t>a</a:t>
            </a:r>
            <a:r>
              <a:rPr lang="pt-BR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Tu </a:t>
            </a:r>
            <a:r>
              <a:rPr lang="en-US" sz="1800" b="1" dirty="0" smtClean="0">
                <a:solidFill>
                  <a:schemeClr val="tx1"/>
                </a:solidFill>
              </a:rPr>
              <a:t>é</a:t>
            </a:r>
            <a:r>
              <a:rPr lang="pt-BR" sz="1800" b="1" dirty="0" smtClean="0">
                <a:solidFill>
                  <a:schemeClr val="tx1"/>
                </a:solidFill>
              </a:rPr>
              <a:t>s </a:t>
            </a:r>
            <a:r>
              <a:rPr lang="pt-BR" sz="1800" b="1" dirty="0" smtClean="0">
                <a:solidFill>
                  <a:schemeClr val="tx1"/>
                </a:solidFill>
              </a:rPr>
              <a:t>a fonte de todo o meu conforto,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Mais que vida para mim;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Quem eu tenho na </a:t>
            </a:r>
            <a:r>
              <a:rPr lang="pt-BR" sz="1800" b="1" dirty="0" smtClean="0">
                <a:solidFill>
                  <a:schemeClr val="tx1"/>
                </a:solidFill>
              </a:rPr>
              <a:t>al</a:t>
            </a:r>
            <a:r>
              <a:rPr lang="en-US" sz="1800" b="1" dirty="0" smtClean="0">
                <a:solidFill>
                  <a:schemeClr val="tx1"/>
                </a:solidFill>
              </a:rPr>
              <a:t>é</a:t>
            </a:r>
            <a:r>
              <a:rPr lang="pt-BR" sz="1800" b="1" dirty="0" smtClean="0">
                <a:solidFill>
                  <a:schemeClr val="tx1"/>
                </a:solidFill>
              </a:rPr>
              <a:t>m </a:t>
            </a:r>
            <a:r>
              <a:rPr lang="pt-BR" sz="1800" b="1" dirty="0" smtClean="0">
                <a:solidFill>
                  <a:schemeClr val="tx1"/>
                </a:solidFill>
              </a:rPr>
              <a:t>de Ti </a:t>
            </a:r>
          </a:p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Quem </a:t>
            </a:r>
            <a:r>
              <a:rPr lang="pt-BR" sz="1800" b="1" dirty="0" smtClean="0">
                <a:solidFill>
                  <a:schemeClr val="tx1"/>
                </a:solidFill>
              </a:rPr>
              <a:t>est</a:t>
            </a:r>
            <a:r>
              <a:rPr lang="en-US" sz="1800" b="1" dirty="0" smtClean="0">
                <a:solidFill>
                  <a:schemeClr val="tx1"/>
                </a:solidFill>
              </a:rPr>
              <a:t>á</a:t>
            </a:r>
            <a:r>
              <a:rPr lang="pt-BR" sz="1800" b="1" dirty="0" smtClean="0">
                <a:solidFill>
                  <a:schemeClr val="tx1"/>
                </a:solidFill>
              </a:rPr>
              <a:t> </a:t>
            </a:r>
            <a:r>
              <a:rPr lang="pt-BR" sz="1800" b="1" dirty="0" smtClean="0">
                <a:solidFill>
                  <a:schemeClr val="tx1"/>
                </a:solidFill>
              </a:rPr>
              <a:t>no </a:t>
            </a:r>
            <a:r>
              <a:rPr lang="pt-BR" sz="1800" b="1" dirty="0" smtClean="0">
                <a:solidFill>
                  <a:schemeClr val="tx1"/>
                </a:solidFill>
              </a:rPr>
              <a:t>c</a:t>
            </a:r>
            <a:r>
              <a:rPr lang="en-US" sz="1800" b="1" dirty="0" smtClean="0">
                <a:solidFill>
                  <a:schemeClr val="tx1"/>
                </a:solidFill>
              </a:rPr>
              <a:t>é</a:t>
            </a:r>
            <a:r>
              <a:rPr lang="pt-BR" sz="1800" b="1" dirty="0" smtClean="0">
                <a:solidFill>
                  <a:schemeClr val="tx1"/>
                </a:solidFill>
              </a:rPr>
              <a:t>u </a:t>
            </a:r>
            <a:r>
              <a:rPr lang="pt-BR" sz="1800" b="1" dirty="0" smtClean="0">
                <a:solidFill>
                  <a:schemeClr val="tx1"/>
                </a:solidFill>
              </a:rPr>
              <a:t>senao </a:t>
            </a:r>
            <a:r>
              <a:rPr lang="pt-BR" sz="1800" b="1" dirty="0" smtClean="0">
                <a:solidFill>
                  <a:schemeClr val="tx1"/>
                </a:solidFill>
              </a:rPr>
              <a:t>voc</a:t>
            </a:r>
            <a:r>
              <a:rPr lang="en-US" sz="1800" b="1" dirty="0" smtClean="0">
                <a:solidFill>
                  <a:schemeClr val="tx1"/>
                </a:solidFill>
              </a:rPr>
              <a:t>ê</a:t>
            </a:r>
            <a:r>
              <a:rPr lang="pt-BR" sz="1800" b="1" dirty="0" smtClean="0">
                <a:solidFill>
                  <a:schemeClr val="tx1"/>
                </a:solidFill>
              </a:rPr>
              <a:t>.</a:t>
            </a:r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Não me passe, ó gentil Salvador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Não me passe, ó gentil Salvador </dc:title>
  <dc:creator>FRONT</dc:creator>
  <cp:lastModifiedBy>admin</cp:lastModifiedBy>
  <cp:revision>63</cp:revision>
  <dcterms:created xsi:type="dcterms:W3CDTF">2024-01-20T21:45:14Z</dcterms:created>
  <dcterms:modified xsi:type="dcterms:W3CDTF">2026-06-01T15:47:14Z</dcterms:modified>
</cp:coreProperties>
</file>