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D85C6-6EEA-429A-8B6C-47251E243FE7}" type="datetimeFigureOut">
              <a:rPr lang="en-US" smtClean="0"/>
              <a:pPr/>
              <a:t>6/8/2026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9C7E3-D90E-46EE-9982-FAE97E535B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kuapi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"/>
            <a:ext cx="3352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Nakuapia</a:t>
            </a:r>
            <a:r>
              <a:rPr lang="en-US" b="1" dirty="0"/>
              <a:t> </a:t>
            </a:r>
            <a:r>
              <a:rPr lang="en-US" b="1" dirty="0" err="1" smtClean="0"/>
              <a:t>Yesu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82" y="1066800"/>
            <a:ext cx="95250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Nakuapia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kukutumikia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Wewe</a:t>
            </a:r>
            <a:r>
              <a:rPr lang="en-US" sz="2000" b="1" dirty="0" smtClean="0">
                <a:solidFill>
                  <a:schemeClr val="tx1"/>
                </a:solidFill>
              </a:rPr>
              <a:t> u </a:t>
            </a:r>
            <a:r>
              <a:rPr lang="en-US" sz="2000" b="1" dirty="0" err="1" smtClean="0">
                <a:solidFill>
                  <a:schemeClr val="tx1"/>
                </a:solidFill>
              </a:rPr>
              <a:t>mfunzi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rafiki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mwema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Sitaogopa</a:t>
            </a:r>
            <a:r>
              <a:rPr lang="en-US" sz="2000" b="1" dirty="0" smtClean="0">
                <a:solidFill>
                  <a:schemeClr val="tx1"/>
                </a:solidFill>
              </a:rPr>
              <a:t> vita </a:t>
            </a:r>
            <a:r>
              <a:rPr lang="en-US" sz="2000" b="1" dirty="0" err="1" smtClean="0">
                <a:solidFill>
                  <a:schemeClr val="tx1"/>
                </a:solidFill>
              </a:rPr>
              <a:t>nikikufuata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Siipotezi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njia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ukiniongoza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Dunia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karibu</a:t>
            </a:r>
            <a:r>
              <a:rPr lang="en-US" sz="2000" b="1" dirty="0" smtClean="0">
                <a:solidFill>
                  <a:schemeClr val="tx1"/>
                </a:solidFill>
              </a:rPr>
              <a:t>, Bwana </a:t>
            </a:r>
            <a:r>
              <a:rPr lang="en-US" sz="2000" b="1" dirty="0" err="1" smtClean="0">
                <a:solidFill>
                  <a:schemeClr val="tx1"/>
                </a:solidFill>
              </a:rPr>
              <a:t>unilinde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Na </a:t>
            </a:r>
            <a:r>
              <a:rPr lang="en-US" sz="2000" b="1" dirty="0" err="1" smtClean="0">
                <a:solidFill>
                  <a:schemeClr val="tx1"/>
                </a:solidFill>
              </a:rPr>
              <a:t>majaribu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mengi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yako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pande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zote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Adui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zote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ndani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nje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Ee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univute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Karibu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wewe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Nazisikia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sauti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zenye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tamaa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mbaya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Na mambo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dunia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yanivuta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sana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Ee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Bwana </a:t>
            </a:r>
            <a:r>
              <a:rPr lang="en-US" sz="2000" b="1" dirty="0" err="1" smtClean="0">
                <a:solidFill>
                  <a:schemeClr val="tx1"/>
                </a:solidFill>
              </a:rPr>
              <a:t>sema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nami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Furaha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Nitakusikiliza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Wewe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mlinzi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wangu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Waagana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wote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wakufuatao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Kwamba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uliko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wewe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watakuwa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Nami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ninaagana</a:t>
            </a:r>
            <a:r>
              <a:rPr lang="en-US" sz="2000" b="1" dirty="0" smtClean="0">
                <a:solidFill>
                  <a:schemeClr val="tx1"/>
                </a:solidFill>
              </a:rPr>
              <a:t>,  </a:t>
            </a:r>
            <a:r>
              <a:rPr lang="en-US" sz="2000" b="1" dirty="0" err="1" smtClean="0">
                <a:solidFill>
                  <a:schemeClr val="tx1"/>
                </a:solidFill>
              </a:rPr>
              <a:t>kukutumikia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nisaidie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kukuandamia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Hatua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zako</a:t>
            </a:r>
            <a:r>
              <a:rPr lang="en-US" sz="2000" b="1" dirty="0" smtClean="0">
                <a:solidFill>
                  <a:schemeClr val="tx1"/>
                </a:solidFill>
              </a:rPr>
              <a:t> Bwana, </a:t>
            </a:r>
            <a:r>
              <a:rPr lang="en-US" sz="2000" b="1" dirty="0" err="1" smtClean="0">
                <a:solidFill>
                  <a:schemeClr val="tx1"/>
                </a:solidFill>
              </a:rPr>
              <a:t>naziona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wazi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Nizikanyage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vema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hapa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duniani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Nishike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mwisho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Ee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Mwokozi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Nichukue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nikifa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mbinguni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135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Nakuapia Yesu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Nakuapia Yesu  Swahili</dc:title>
  <dc:creator>FRONT</dc:creator>
  <cp:lastModifiedBy>admin</cp:lastModifiedBy>
  <cp:revision>24</cp:revision>
  <dcterms:created xsi:type="dcterms:W3CDTF">2025-02-15T17:31:51Z</dcterms:created>
  <dcterms:modified xsi:type="dcterms:W3CDTF">2026-06-08T22:15:47Z</dcterms:modified>
</cp:coreProperties>
</file>