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CBCCF-E18A-4B3A-AC3B-B108B9DE0273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E2A5-27D3-4625-A412-FE4EC458F2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jvyšší Lekár blízko 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600"/>
            <a:ext cx="5334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Najvyšší</a:t>
            </a:r>
            <a:r>
              <a:rPr lang="en-US" b="1" dirty="0" smtClean="0"/>
              <a:t> </a:t>
            </a:r>
            <a:r>
              <a:rPr lang="en-US" b="1" dirty="0" err="1" smtClean="0"/>
              <a:t>Lekár</a:t>
            </a:r>
            <a:r>
              <a:rPr lang="en-US" b="1" dirty="0" smtClean="0"/>
              <a:t> </a:t>
            </a:r>
            <a:r>
              <a:rPr lang="en-US" b="1" dirty="0" err="1" smtClean="0"/>
              <a:t>blízko</a:t>
            </a:r>
            <a:r>
              <a:rPr lang="en-US" b="1" dirty="0" smtClean="0"/>
              <a:t> </a:t>
            </a:r>
            <a:r>
              <a:rPr lang="en-US" b="1" dirty="0" smtClean="0"/>
              <a:t>je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1676400"/>
            <a:ext cx="69342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Najvyšší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Lekár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blízko</a:t>
            </a:r>
            <a:r>
              <a:rPr lang="en-US" sz="1800" b="1" dirty="0" smtClean="0">
                <a:solidFill>
                  <a:schemeClr val="tx1"/>
                </a:solidFill>
              </a:rPr>
              <a:t> je,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Boh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človek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Nemoci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všetky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liečiť</a:t>
            </a:r>
            <a:r>
              <a:rPr lang="en-US" sz="1800" b="1" dirty="0" smtClean="0">
                <a:solidFill>
                  <a:schemeClr val="tx1"/>
                </a:solidFill>
              </a:rPr>
              <a:t> vie,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biednych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prijme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Zbor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Najsladšia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pieseň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anjelská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najvyššia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radosť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pozemská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v </a:t>
            </a:r>
            <a:r>
              <a:rPr lang="en-US" sz="1800" b="1" dirty="0" err="1" smtClean="0">
                <a:solidFill>
                  <a:srgbClr val="FF0000"/>
                </a:solidFill>
              </a:rPr>
              <a:t>predrahom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mene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zneje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nám</a:t>
            </a:r>
            <a:r>
              <a:rPr lang="en-US" sz="18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Ježiš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Ježiš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Ježiš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Každý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hriech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vinu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sníme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Pán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Spasiteľ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náš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Ó, </a:t>
            </a:r>
            <a:r>
              <a:rPr lang="en-US" sz="1800" b="1" dirty="0" err="1" smtClean="0">
                <a:solidFill>
                  <a:schemeClr val="tx1"/>
                </a:solidFill>
              </a:rPr>
              <a:t>poďte</a:t>
            </a:r>
            <a:r>
              <a:rPr lang="en-US" sz="1800" b="1" dirty="0" smtClean="0">
                <a:solidFill>
                  <a:schemeClr val="tx1"/>
                </a:solidFill>
              </a:rPr>
              <a:t> k </a:t>
            </a:r>
            <a:r>
              <a:rPr lang="en-US" sz="1800" b="1" dirty="0" err="1" smtClean="0">
                <a:solidFill>
                  <a:schemeClr val="tx1"/>
                </a:solidFill>
              </a:rPr>
              <a:t>nebies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výšinám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kým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zve</a:t>
            </a:r>
            <a:r>
              <a:rPr lang="en-US" sz="1800" b="1" dirty="0" smtClean="0">
                <a:solidFill>
                  <a:schemeClr val="tx1"/>
                </a:solidFill>
              </a:rPr>
              <a:t> k </a:t>
            </a:r>
            <a:r>
              <a:rPr lang="en-US" sz="1800" b="1" dirty="0" err="1" smtClean="0">
                <a:solidFill>
                  <a:schemeClr val="tx1"/>
                </a:solidFill>
              </a:rPr>
              <a:t>Sebe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Ó, </a:t>
            </a:r>
            <a:r>
              <a:rPr lang="en-US" sz="1800" b="1" dirty="0" err="1" smtClean="0">
                <a:solidFill>
                  <a:schemeClr val="tx1"/>
                </a:solidFill>
              </a:rPr>
              <a:t>bratia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sestry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spievajte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chválu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hriešnikov</a:t>
            </a:r>
            <a:r>
              <a:rPr lang="en-US" sz="1800" b="1" dirty="0" smtClean="0">
                <a:solidFill>
                  <a:schemeClr val="tx1"/>
                </a:solidFill>
              </a:rPr>
              <a:t> k </a:t>
            </a:r>
            <a:r>
              <a:rPr lang="en-US" sz="1800" b="1" dirty="0" err="1" smtClean="0">
                <a:solidFill>
                  <a:schemeClr val="tx1"/>
                </a:solidFill>
              </a:rPr>
              <a:t>Nemu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volajte</a:t>
            </a:r>
            <a:r>
              <a:rPr lang="en-US" sz="1800" b="1" dirty="0" smtClean="0">
                <a:solidFill>
                  <a:schemeClr val="tx1"/>
                </a:solidFill>
              </a:rPr>
              <a:t> –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spásu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dá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Do </a:t>
            </a:r>
            <a:r>
              <a:rPr lang="en-US" sz="1800" b="1" dirty="0" err="1" smtClean="0">
                <a:solidFill>
                  <a:schemeClr val="tx1"/>
                </a:solidFill>
              </a:rPr>
              <a:t>neba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až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raz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prídeme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Kráľ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kde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tróni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večne</a:t>
            </a:r>
            <a:r>
              <a:rPr lang="en-US" sz="1800" b="1" dirty="0" smtClean="0">
                <a:solidFill>
                  <a:schemeClr val="tx1"/>
                </a:solidFill>
              </a:rPr>
              <a:t> tam </a:t>
            </a:r>
            <a:r>
              <a:rPr lang="en-US" sz="1800" b="1" dirty="0" err="1" smtClean="0">
                <a:solidFill>
                  <a:schemeClr val="tx1"/>
                </a:solidFill>
              </a:rPr>
              <a:t>chváliť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budeme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slávne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Ježiš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117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Najvyšší Lekár blízko 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Najvyšší Lekár blízko je czechslovak</dc:title>
  <dc:creator>admin</dc:creator>
  <cp:lastModifiedBy>admin</cp:lastModifiedBy>
  <cp:revision>14</cp:revision>
  <dcterms:created xsi:type="dcterms:W3CDTF">2026-06-18T20:10:44Z</dcterms:created>
  <dcterms:modified xsi:type="dcterms:W3CDTF">2026-06-19T16:58:38Z</dcterms:modified>
</cp:coreProperties>
</file>