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4" autoAdjust="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7DF04D-CD1B-410B-917B-D8095FBCF947}" type="datetimeFigureOut">
              <a:rPr lang="en-US" smtClean="0"/>
              <a:pPr/>
              <a:t>6/20/2026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3078CF-95E4-439D-A9F8-4166BF99CD3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The Great Physician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Najlepszy Lekarz zbliża się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6400" y="1"/>
            <a:ext cx="5791200" cy="457199"/>
          </a:xfrm>
        </p:spPr>
        <p:txBody>
          <a:bodyPr>
            <a:normAutofit fontScale="90000"/>
          </a:bodyPr>
          <a:lstStyle/>
          <a:p>
            <a:r>
              <a:rPr lang="en-US" b="1" dirty="0" err="1"/>
              <a:t>Najlepszy</a:t>
            </a:r>
            <a:r>
              <a:rPr lang="en-US" b="1" dirty="0"/>
              <a:t> </a:t>
            </a:r>
            <a:r>
              <a:rPr lang="en-US" b="1" dirty="0" err="1"/>
              <a:t>Lekarz</a:t>
            </a:r>
            <a:r>
              <a:rPr lang="en-US" b="1" dirty="0"/>
              <a:t> </a:t>
            </a:r>
            <a:r>
              <a:rPr lang="en-US" b="1" dirty="0" err="1"/>
              <a:t>zbliża</a:t>
            </a:r>
            <a:r>
              <a:rPr lang="en-US" b="1" dirty="0"/>
              <a:t> </a:t>
            </a:r>
            <a:r>
              <a:rPr lang="en-US" b="1" dirty="0" err="1" smtClean="0"/>
              <a:t>się</a:t>
            </a:r>
            <a:endParaRPr lang="en-US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990600"/>
            <a:ext cx="7848600" cy="5638800"/>
          </a:xfrm>
        </p:spPr>
        <p:txBody>
          <a:bodyPr numCol="2">
            <a:noAutofit/>
          </a:bodyPr>
          <a:lstStyle/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1. Najlepszy Lekarz zbliża się -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miłości pełen Jezus;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Pociechę duszom chorym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śle jedyny Zbawca, Jezus.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Cudna pieśń z niebieskich siół,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z ust anielskich spływa w dół.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Śpiewaj, duszo, z nimi współ: </a:t>
            </a:r>
          </a:p>
          <a:p>
            <a:pPr algn="l"/>
            <a:r>
              <a:rPr lang="pl-PL" sz="1600" b="1" dirty="0" smtClean="0">
                <a:solidFill>
                  <a:srgbClr val="FF0000"/>
                </a:solidFill>
              </a:rPr>
              <a:t>Jezus, Jezus, Jezus!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2. Spłacony grzechów naszych dług,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bo za nie cierpiał Jezus;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Drzwi niebios nam otwiera Bóg,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koronę daje Jezus.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3. Na krzyżu zmarłeś za mnie Ty,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cześć Tobie za to, Jezu!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Baranku Boży, ufam Ci 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i kocham Cię, mój </a:t>
            </a:r>
            <a:r>
              <a:rPr lang="pl-PL" sz="1600" b="1" dirty="0" smtClean="0">
                <a:solidFill>
                  <a:schemeClr val="tx1"/>
                </a:solidFill>
              </a:rPr>
              <a:t>Jezu</a:t>
            </a:r>
            <a:r>
              <a:rPr lang="en-US" sz="1600" b="1" dirty="0" smtClean="0">
                <a:solidFill>
                  <a:schemeClr val="tx1"/>
                </a:solidFill>
              </a:rPr>
              <a:t>s</a:t>
            </a:r>
            <a:r>
              <a:rPr lang="pl-PL" sz="1600" b="1" dirty="0" smtClean="0">
                <a:solidFill>
                  <a:schemeClr val="tx1"/>
                </a:solidFill>
              </a:rPr>
              <a:t>!</a:t>
            </a:r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4. Już koniec grzechu, smutku, mąk!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Tyś to uczynił, Jezu!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Zbawienie biorę z Twoich rąk,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zbawienie pełne, </a:t>
            </a:r>
            <a:r>
              <a:rPr lang="pl-PL" sz="1600" b="1" dirty="0" smtClean="0">
                <a:solidFill>
                  <a:schemeClr val="tx1"/>
                </a:solidFill>
              </a:rPr>
              <a:t>Jezu</a:t>
            </a:r>
            <a:r>
              <a:rPr lang="en-US" sz="1600" b="1" dirty="0" smtClean="0">
                <a:solidFill>
                  <a:schemeClr val="tx1"/>
                </a:solidFill>
              </a:rPr>
              <a:t>s</a:t>
            </a:r>
            <a:r>
              <a:rPr lang="pl-PL" sz="1600" b="1" dirty="0" smtClean="0">
                <a:solidFill>
                  <a:schemeClr val="tx1"/>
                </a:solidFill>
              </a:rPr>
              <a:t>!</a:t>
            </a:r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5. Zanućmy, bracia, pieśni czci,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bo chwały godzien Jezus.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O, siostry, niechaj wszędzie brzmi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to słodkie imię Jezus!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6. O, dzieci Boże, wszystkie wraz,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miłością naszą Jezus!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Więc siły nasze i nasz czas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niech w służbę bierze Jezus.</a:t>
            </a:r>
          </a:p>
          <a:p>
            <a:pPr algn="l"/>
            <a:endParaRPr lang="pl-PL" sz="1600" b="1" dirty="0" smtClean="0">
              <a:solidFill>
                <a:schemeClr val="tx1"/>
              </a:solidFill>
            </a:endParaRP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7. Gdy wielki ten nadejdzie dzień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i przyjdzie w mocy Jezus,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Będziemy wiecznie patrzeć Weń,</a:t>
            </a:r>
          </a:p>
          <a:p>
            <a:pPr algn="l"/>
            <a:r>
              <a:rPr lang="pl-PL" sz="1600" b="1" dirty="0" smtClean="0">
                <a:solidFill>
                  <a:schemeClr val="tx1"/>
                </a:solidFill>
              </a:rPr>
              <a:t>a niebem będzie Jezus.</a:t>
            </a:r>
            <a:endParaRPr lang="en-US" sz="1600" b="1" dirty="0" smtClean="0">
              <a:solidFill>
                <a:schemeClr val="tx1"/>
              </a:solidFill>
            </a:endParaRPr>
          </a:p>
          <a:p>
            <a:pPr algn="l"/>
            <a:endParaRPr lang="en-US" sz="1600" b="1" dirty="0">
              <a:solidFill>
                <a:schemeClr val="tx1"/>
              </a:solidFill>
            </a:endParaRPr>
          </a:p>
          <a:p>
            <a:pPr algn="l"/>
            <a:endParaRPr lang="en-US" sz="16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526</TotalTime>
  <Words>207</Words>
  <Application>Microsoft Office PowerPoint</Application>
  <PresentationFormat>On-screen Show (4:3)</PresentationFormat>
  <Paragraphs>43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Najlepszy Lekarz zbliża się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Najlepszy Lekarz zbliża się POLISH</dc:title>
  <dc:creator>admin</dc:creator>
  <cp:lastModifiedBy>admin</cp:lastModifiedBy>
  <cp:revision>6</cp:revision>
  <dcterms:created xsi:type="dcterms:W3CDTF">2026-06-18T20:42:41Z</dcterms:created>
  <dcterms:modified xsi:type="dcterms:W3CDTF">2026-06-21T03:14:45Z</dcterms:modified>
</cp:coreProperties>
</file>