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10146-FD64-4502-9F7A-C00E5E9ACAF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D6314-3FF3-48FC-9D82-D7900C0F5DF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1"/>
            <a:ext cx="3657600" cy="3047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Mahan </a:t>
            </a:r>
            <a:r>
              <a:rPr lang="en-US" b="1" dirty="0" err="1" smtClean="0"/>
              <a:t>Ishwor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57200"/>
            <a:ext cx="7239000" cy="4114800"/>
          </a:xfrm>
        </p:spPr>
        <p:txBody>
          <a:bodyPr numCol="2">
            <a:noAutofit/>
          </a:bodyPr>
          <a:lstStyle/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१:महान् ईश्वर, बिचार्छु काम तपाईकाे,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अचम्मकाे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जाे सृष्टि गर्नु भाे</a:t>
            </a: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हेर्छु तारा,सुन्छु गर्जन डरलाग्दाे,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प्रकट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सामर्थ संसारमा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तपाईकाे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hi-IN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काे:</a:t>
            </a: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प्रशंसा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हाेईरहाेस् ईश्वरकाे,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कति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महान्, कति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महान्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प्रशंसा हाेईरहाेस् ईश्वरकाे,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कति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महान्, कति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महान्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hi-IN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hi-IN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२:पहाड-पर्वत, जंगल म जब घुम्छु,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पक्षीहरू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 सुन्छु गायकाे</a:t>
            </a: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सुन्दर पहाड देखि म तल हेर्छु,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कलकल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अावाज खाेलाकाे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सुन्दछु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hi-IN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hi-IN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३:जब पिताले एकलाैटे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पठाय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जगमा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पाप उठाउनलाई</a:t>
            </a: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मेराे बदली क्रूसैमा उनी चढी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उद्धार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मेराे गरे रगत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बहाई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hi-IN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endParaRPr lang="hi-IN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४:जयध्वनिसाथ येशू संसारमा अाउँछन,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असीम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अानन्दसाथ लैजान्छन वहाँ</a:t>
            </a: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विनम्रसाथ उनलाई वहाँ पुज्नेछु, 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महान्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ईश्वर गर्छु </a:t>
            </a:r>
            <a:r>
              <a:rPr lang="hi-IN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प्रशंसा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l"/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Mahan </a:t>
            </a:r>
            <a:r>
              <a:rPr lang="en-US" sz="1400" b="1" dirty="0" err="1" smtClean="0">
                <a:solidFill>
                  <a:schemeClr val="tx1"/>
                </a:solidFill>
              </a:rPr>
              <a:t>Ishwor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Bicharchu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Kaam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Tapaiko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Ahchamko</a:t>
            </a:r>
            <a:r>
              <a:rPr lang="en-US" sz="1400" b="1" dirty="0" smtClean="0">
                <a:solidFill>
                  <a:schemeClr val="tx1"/>
                </a:solidFill>
              </a:rPr>
              <a:t> Jo </a:t>
            </a:r>
            <a:r>
              <a:rPr lang="en-US" sz="1400" b="1" dirty="0" err="1" smtClean="0">
                <a:solidFill>
                  <a:schemeClr val="tx1"/>
                </a:solidFill>
              </a:rPr>
              <a:t>Shristi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Garnu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Vayo</a:t>
            </a:r>
            <a:r>
              <a:rPr lang="en-US" sz="14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Haerchu</a:t>
            </a:r>
            <a:r>
              <a:rPr lang="en-US" sz="1400" b="1" dirty="0" smtClean="0">
                <a:solidFill>
                  <a:schemeClr val="tx1"/>
                </a:solidFill>
              </a:rPr>
              <a:t> Tara, </a:t>
            </a:r>
            <a:r>
              <a:rPr lang="en-US" sz="1400" b="1" dirty="0" err="1" smtClean="0">
                <a:solidFill>
                  <a:schemeClr val="tx1"/>
                </a:solidFill>
              </a:rPr>
              <a:t>Sunchu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Garjan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Darr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Lagtho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Prakat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Samart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Sansarma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Tapaiko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Ref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Prasamsa</a:t>
            </a:r>
            <a:r>
              <a:rPr lang="en-US" sz="1400" b="1" dirty="0" smtClean="0">
                <a:solidFill>
                  <a:schemeClr val="tx1"/>
                </a:solidFill>
              </a:rPr>
              <a:t> Ho-</a:t>
            </a:r>
            <a:r>
              <a:rPr lang="en-US" sz="1400" b="1" dirty="0" err="1" smtClean="0">
                <a:solidFill>
                  <a:schemeClr val="tx1"/>
                </a:solidFill>
              </a:rPr>
              <a:t>hirahos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Ishworko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Kati Mahan, Kati Mahan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Prasamsa</a:t>
            </a:r>
            <a:r>
              <a:rPr lang="en-US" sz="1400" b="1" dirty="0" smtClean="0">
                <a:solidFill>
                  <a:schemeClr val="tx1"/>
                </a:solidFill>
              </a:rPr>
              <a:t> Ho-</a:t>
            </a:r>
            <a:r>
              <a:rPr lang="en-US" sz="1400" b="1" dirty="0" err="1" smtClean="0">
                <a:solidFill>
                  <a:schemeClr val="tx1"/>
                </a:solidFill>
              </a:rPr>
              <a:t>hirahos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Ishworko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Kati Mahan, Kati Mahan</a:t>
            </a: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Pahad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Parwat</a:t>
            </a:r>
            <a:r>
              <a:rPr lang="en-US" sz="1400" b="1" dirty="0" smtClean="0">
                <a:solidFill>
                  <a:schemeClr val="tx1"/>
                </a:solidFill>
              </a:rPr>
              <a:t> Jungle Ma </a:t>
            </a:r>
            <a:r>
              <a:rPr lang="en-US" sz="1400" b="1" dirty="0" err="1" smtClean="0">
                <a:solidFill>
                  <a:schemeClr val="tx1"/>
                </a:solidFill>
              </a:rPr>
              <a:t>Gumchu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Pangchi</a:t>
            </a:r>
            <a:r>
              <a:rPr lang="en-US" sz="1400" b="1" dirty="0" smtClean="0">
                <a:solidFill>
                  <a:schemeClr val="tx1"/>
                </a:solidFill>
              </a:rPr>
              <a:t>  </a:t>
            </a:r>
            <a:r>
              <a:rPr lang="en-US" sz="1400" b="1" dirty="0" err="1" smtClean="0">
                <a:solidFill>
                  <a:schemeClr val="tx1"/>
                </a:solidFill>
              </a:rPr>
              <a:t>Haru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Sunchu</a:t>
            </a:r>
            <a:r>
              <a:rPr lang="en-US" sz="1400" b="1" dirty="0" smtClean="0">
                <a:solidFill>
                  <a:schemeClr val="tx1"/>
                </a:solidFill>
              </a:rPr>
              <a:t> Ma </a:t>
            </a:r>
            <a:r>
              <a:rPr lang="en-US" sz="1400" b="1" dirty="0" err="1" smtClean="0">
                <a:solidFill>
                  <a:schemeClr val="tx1"/>
                </a:solidFill>
              </a:rPr>
              <a:t>Gahaiko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Sundar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Pahad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Dhekima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Tala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Herchu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Kalkal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Awaaz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Kholako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Sundachu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Jab </a:t>
            </a:r>
            <a:r>
              <a:rPr lang="en-US" sz="1400" b="1" dirty="0" err="1" smtClean="0">
                <a:solidFill>
                  <a:schemeClr val="tx1"/>
                </a:solidFill>
              </a:rPr>
              <a:t>Pitaley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Ek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Lautae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Putralai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Pathae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Jagma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Paap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Uthaunalai</a:t>
            </a:r>
            <a:r>
              <a:rPr lang="en-US" sz="14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Mero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Badli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Krushsai</a:t>
            </a:r>
            <a:r>
              <a:rPr lang="en-US" sz="1400" b="1" dirty="0" smtClean="0">
                <a:solidFill>
                  <a:schemeClr val="tx1"/>
                </a:solidFill>
              </a:rPr>
              <a:t> Ma </a:t>
            </a:r>
            <a:r>
              <a:rPr lang="en-US" sz="1400" b="1" dirty="0" err="1" smtClean="0">
                <a:solidFill>
                  <a:schemeClr val="tx1"/>
                </a:solidFill>
              </a:rPr>
              <a:t>Uni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Chadi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Udar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Mero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Gare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Ragat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Bhagai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Jaiduwani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Sath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Yeshu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Sansarma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Ahaucha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Uhaha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Asim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Ananad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Sath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Lahijanchan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400" b="1" dirty="0" err="1" smtClean="0">
                <a:solidFill>
                  <a:schemeClr val="tx1"/>
                </a:solidFill>
              </a:rPr>
              <a:t>Binaramsath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Unlai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Uaha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Pujnaichu</a:t>
            </a:r>
            <a:r>
              <a:rPr lang="en-US" sz="14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Mahan </a:t>
            </a:r>
            <a:r>
              <a:rPr lang="en-US" sz="1400" b="1" dirty="0" err="1" smtClean="0">
                <a:solidFill>
                  <a:schemeClr val="tx1"/>
                </a:solidFill>
              </a:rPr>
              <a:t>Isworko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Garchuko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</a:rPr>
              <a:t>Prasamsha</a:t>
            </a:r>
            <a:endParaRPr lang="en-US" sz="1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210</Words>
  <Application>Microsoft Office PowerPoint</Application>
  <PresentationFormat>On-screen Show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Mahan Ishwor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Mahan Ishwor NEPAL</dc:title>
  <dc:creator>FRONT</dc:creator>
  <cp:lastModifiedBy>admin</cp:lastModifiedBy>
  <cp:revision>13</cp:revision>
  <dcterms:created xsi:type="dcterms:W3CDTF">2024-04-30T15:34:14Z</dcterms:created>
  <dcterms:modified xsi:type="dcterms:W3CDTF">2026-06-26T01:15:51Z</dcterms:modified>
</cp:coreProperties>
</file>