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93C78-E7D4-41F4-B5F3-51D6072D982B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F95-2DF3-4EA4-9069-418D92CDDE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ngtsüka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2971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Longtsükata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4419600" cy="403860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Opvüi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enga</a:t>
            </a:r>
            <a:r>
              <a:rPr lang="en-US" sz="1600" b="1" dirty="0" smtClean="0">
                <a:solidFill>
                  <a:schemeClr val="tx1"/>
                </a:solidFill>
              </a:rPr>
              <a:t> ‘</a:t>
            </a:r>
            <a:r>
              <a:rPr lang="en-US" sz="1600" b="1" dirty="0" smtClean="0">
                <a:solidFill>
                  <a:schemeClr val="tx1"/>
                </a:solidFill>
              </a:rPr>
              <a:t>Bo </a:t>
            </a:r>
            <a:r>
              <a:rPr lang="en-US" sz="1600" b="1" dirty="0" err="1" smtClean="0">
                <a:solidFill>
                  <a:schemeClr val="tx1"/>
                </a:solidFill>
              </a:rPr>
              <a:t>ntüngo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sanphi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pfütsson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esov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‘Bo </a:t>
            </a:r>
            <a:r>
              <a:rPr lang="en-US" sz="1600" b="1" dirty="0" err="1" smtClean="0">
                <a:solidFill>
                  <a:schemeClr val="tx1"/>
                </a:solidFill>
              </a:rPr>
              <a:t>l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er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, Bo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ete</a:t>
            </a:r>
            <a:r>
              <a:rPr lang="en-US" sz="1600" b="1" dirty="0" smtClean="0">
                <a:solidFill>
                  <a:schemeClr val="tx1"/>
                </a:solidFill>
              </a:rPr>
              <a:t> lo </a:t>
            </a:r>
            <a:r>
              <a:rPr lang="en-US" sz="1600" b="1" dirty="0" err="1" smtClean="0">
                <a:solidFill>
                  <a:schemeClr val="tx1"/>
                </a:solidFill>
              </a:rPr>
              <a:t>vam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Bo </a:t>
            </a:r>
            <a:r>
              <a:rPr lang="en-US" sz="1600" b="1" dirty="0" err="1" smtClean="0">
                <a:solidFill>
                  <a:schemeClr val="tx1"/>
                </a:solidFill>
              </a:rPr>
              <a:t>longtsüi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jiang</a:t>
            </a:r>
            <a:r>
              <a:rPr lang="en-US" sz="1600" b="1" dirty="0" smtClean="0">
                <a:solidFill>
                  <a:schemeClr val="tx1"/>
                </a:solidFill>
              </a:rPr>
              <a:t> lo </a:t>
            </a:r>
            <a:r>
              <a:rPr lang="en-US" sz="1600" b="1" dirty="0" err="1" smtClean="0">
                <a:solidFill>
                  <a:schemeClr val="tx1"/>
                </a:solidFill>
              </a:rPr>
              <a:t>vam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Longtsükata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osi</a:t>
            </a:r>
            <a:r>
              <a:rPr lang="en-US" sz="1600" b="1" dirty="0" smtClean="0">
                <a:solidFill>
                  <a:srgbClr val="FF0000"/>
                </a:solidFill>
              </a:rPr>
              <a:t> Bo </a:t>
            </a:r>
            <a:r>
              <a:rPr lang="en-US" sz="1600" b="1" dirty="0" err="1" smtClean="0">
                <a:solidFill>
                  <a:srgbClr val="FF0000"/>
                </a:solidFill>
              </a:rPr>
              <a:t>jancho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Jisu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emathav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thanpo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lanka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nnli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Emhuk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el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yi</a:t>
            </a:r>
            <a:r>
              <a:rPr lang="en-US" sz="1600" b="1" dirty="0" smtClean="0">
                <a:solidFill>
                  <a:schemeClr val="tx1"/>
                </a:solidFill>
              </a:rPr>
              <a:t> lea, </a:t>
            </a:r>
            <a:r>
              <a:rPr lang="en-US" sz="1600" b="1" dirty="0" err="1" smtClean="0">
                <a:solidFill>
                  <a:schemeClr val="tx1"/>
                </a:solidFill>
              </a:rPr>
              <a:t>Eluk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mzhüa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ro</a:t>
            </a:r>
            <a:r>
              <a:rPr lang="en-US" sz="1600" b="1" dirty="0" smtClean="0">
                <a:solidFill>
                  <a:schemeClr val="tx1"/>
                </a:solidFill>
              </a:rPr>
              <a:t> lea,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bhani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siv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Ekyu</a:t>
            </a:r>
            <a:r>
              <a:rPr lang="en-US" sz="1600" b="1" dirty="0" smtClean="0">
                <a:solidFill>
                  <a:schemeClr val="tx1"/>
                </a:solidFill>
              </a:rPr>
              <a:t> dido </a:t>
            </a:r>
            <a:r>
              <a:rPr lang="en-US" sz="1600" b="1" dirty="0" err="1" smtClean="0">
                <a:solidFill>
                  <a:schemeClr val="tx1"/>
                </a:solidFill>
              </a:rPr>
              <a:t>liv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mek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esüts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/>
                </a:solidFill>
              </a:rPr>
              <a:t> ha </a:t>
            </a:r>
            <a:r>
              <a:rPr lang="en-US" sz="1600" b="1" dirty="0" err="1" smtClean="0">
                <a:solidFill>
                  <a:schemeClr val="tx1"/>
                </a:solidFill>
              </a:rPr>
              <a:t>zam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mek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Bo </a:t>
            </a:r>
            <a:r>
              <a:rPr lang="en-US" sz="1600" b="1" dirty="0" err="1" smtClean="0">
                <a:solidFill>
                  <a:schemeClr val="tx1"/>
                </a:solidFill>
              </a:rPr>
              <a:t>jancho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zoa</a:t>
            </a:r>
            <a:r>
              <a:rPr lang="en-US" sz="1600" b="1" dirty="0" smtClean="0">
                <a:solidFill>
                  <a:schemeClr val="tx1"/>
                </a:solidFill>
              </a:rPr>
              <a:t> Bo </a:t>
            </a:r>
            <a:r>
              <a:rPr lang="en-US" sz="1600" b="1" dirty="0" err="1" smtClean="0">
                <a:solidFill>
                  <a:schemeClr val="tx1"/>
                </a:solidFill>
              </a:rPr>
              <a:t>longtsüka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hamo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nnli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nungra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phyotav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mek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laphya</a:t>
            </a:r>
            <a:r>
              <a:rPr lang="en-US" sz="1600" b="1" dirty="0" smtClean="0">
                <a:solidFill>
                  <a:schemeClr val="tx1"/>
                </a:solidFill>
              </a:rPr>
              <a:t> man Bo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yantsov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mek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wonkhyu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emhuk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liv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mek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 ‘</a:t>
            </a:r>
            <a:r>
              <a:rPr lang="en-US" sz="1600" b="1" dirty="0" err="1" smtClean="0">
                <a:solidFill>
                  <a:schemeClr val="tx1"/>
                </a:solidFill>
              </a:rPr>
              <a:t>mhayiv</a:t>
            </a:r>
            <a:r>
              <a:rPr lang="en-US" sz="1600" b="1" dirty="0" smtClean="0">
                <a:solidFill>
                  <a:schemeClr val="tx1"/>
                </a:solidFill>
              </a:rPr>
              <a:t> Bo lo </a:t>
            </a:r>
            <a:r>
              <a:rPr lang="en-US" sz="1600" b="1" dirty="0" err="1" smtClean="0">
                <a:solidFill>
                  <a:schemeClr val="tx1"/>
                </a:solidFill>
              </a:rPr>
              <a:t>longtsüka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longshi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chanchev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mek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Topv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thanphen</a:t>
            </a:r>
            <a:r>
              <a:rPr lang="en-US" sz="1600" b="1" dirty="0" smtClean="0">
                <a:solidFill>
                  <a:schemeClr val="tx1"/>
                </a:solidFill>
              </a:rPr>
              <a:t> lo </a:t>
            </a:r>
            <a:r>
              <a:rPr lang="en-US" sz="1600" b="1" dirty="0" err="1" smtClean="0">
                <a:solidFill>
                  <a:schemeClr val="tx1"/>
                </a:solidFill>
              </a:rPr>
              <a:t>nvath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jo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mmha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osi</a:t>
            </a:r>
            <a:r>
              <a:rPr lang="en-US" sz="1600" b="1" dirty="0" smtClean="0">
                <a:solidFill>
                  <a:schemeClr val="tx1"/>
                </a:solidFill>
              </a:rPr>
              <a:t> ‘</a:t>
            </a:r>
            <a:r>
              <a:rPr lang="en-US" sz="1600" b="1" dirty="0" err="1" smtClean="0">
                <a:solidFill>
                  <a:schemeClr val="tx1"/>
                </a:solidFill>
              </a:rPr>
              <a:t>matha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longshi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Topv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/>
                </a:solidFill>
              </a:rPr>
              <a:t> ‘Bo lo </a:t>
            </a:r>
            <a:r>
              <a:rPr lang="en-US" sz="1600" b="1" dirty="0" err="1" smtClean="0">
                <a:solidFill>
                  <a:schemeClr val="tx1"/>
                </a:solidFill>
              </a:rPr>
              <a:t>longtsükae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echi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Longtsükata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Longtsükata </dc:title>
  <dc:creator>FRONT</dc:creator>
  <cp:lastModifiedBy>admin</cp:lastModifiedBy>
  <cp:revision>23</cp:revision>
  <dcterms:created xsi:type="dcterms:W3CDTF">2024-02-14T14:45:35Z</dcterms:created>
  <dcterms:modified xsi:type="dcterms:W3CDTF">2026-06-15T15:32:39Z</dcterms:modified>
</cp:coreProperties>
</file>