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AE6D8-474E-4785-BFDA-0D6192DFB596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4653-F4CF-4B63-9C90-4640122D0E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v Muaj Zoo Vaaj Zoo Tse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66" y="142852"/>
            <a:ext cx="6143668" cy="4286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Kuv</a:t>
            </a:r>
            <a:r>
              <a:rPr lang="en-US" b="1" dirty="0" smtClean="0"/>
              <a:t> </a:t>
            </a:r>
            <a:r>
              <a:rPr lang="en-US" b="1" dirty="0" err="1" smtClean="0"/>
              <a:t>Muaj</a:t>
            </a:r>
            <a:r>
              <a:rPr lang="en-US" b="1" dirty="0" smtClean="0"/>
              <a:t> Zoo </a:t>
            </a:r>
            <a:r>
              <a:rPr lang="en-US" b="1" dirty="0" err="1" smtClean="0"/>
              <a:t>Vaaj</a:t>
            </a:r>
            <a:r>
              <a:rPr lang="en-US" b="1" dirty="0" smtClean="0"/>
              <a:t> Zoo </a:t>
            </a:r>
            <a:r>
              <a:rPr lang="en-US" b="1" dirty="0" err="1" smtClean="0"/>
              <a:t>Tsev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7072362" cy="50189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muaj</a:t>
            </a:r>
            <a:r>
              <a:rPr lang="en-US" sz="1600" b="1" dirty="0" smtClean="0">
                <a:solidFill>
                  <a:schemeClr val="tx1"/>
                </a:solidFill>
              </a:rPr>
              <a:t> zoo </a:t>
            </a:r>
            <a:r>
              <a:rPr lang="en-US" sz="1600" b="1" dirty="0" err="1" smtClean="0">
                <a:solidFill>
                  <a:schemeClr val="tx1"/>
                </a:solidFill>
              </a:rPr>
              <a:t>vaaj</a:t>
            </a:r>
            <a:r>
              <a:rPr lang="en-US" sz="1600" b="1" dirty="0" smtClean="0">
                <a:solidFill>
                  <a:schemeClr val="tx1"/>
                </a:solidFill>
              </a:rPr>
              <a:t> zoo </a:t>
            </a:r>
            <a:r>
              <a:rPr lang="en-US" sz="1600" b="1" dirty="0" err="1" smtClean="0">
                <a:solidFill>
                  <a:schemeClr val="tx1"/>
                </a:solidFill>
              </a:rPr>
              <a:t>tsev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plhuav</a:t>
            </a:r>
            <a:r>
              <a:rPr lang="en-US" sz="1600" b="1" dirty="0" smtClean="0">
                <a:solidFill>
                  <a:schemeClr val="tx1"/>
                </a:solidFill>
              </a:rPr>
              <a:t> ca </a:t>
            </a:r>
            <a:r>
              <a:rPr lang="en-US" sz="1600" b="1" dirty="0" err="1" smtClean="0">
                <a:solidFill>
                  <a:schemeClr val="tx1"/>
                </a:solidFill>
              </a:rPr>
              <a:t>rua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ntuj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Lug </a:t>
            </a:r>
            <a:r>
              <a:rPr lang="en-US" sz="1600" b="1" dirty="0" err="1" smtClean="0">
                <a:solidFill>
                  <a:schemeClr val="tx1"/>
                </a:solidFill>
              </a:rPr>
              <a:t>txom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nplaj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teb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muaj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twg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yuav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hlub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vaajtsev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fwj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chim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ne,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dlaab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tsi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vaajtse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fwj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chim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ne,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dlaab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tsi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yeem</a:t>
            </a:r>
            <a:r>
              <a:rPr lang="en-US" sz="1600" b="1" dirty="0" smtClean="0">
                <a:solidFill>
                  <a:schemeClr val="tx1"/>
                </a:solidFill>
              </a:rPr>
              <a:t> lug </a:t>
            </a:r>
            <a:r>
              <a:rPr lang="en-US" sz="1600" b="1" dirty="0" err="1" smtClean="0">
                <a:solidFill>
                  <a:schemeClr val="tx1"/>
                </a:solidFill>
              </a:rPr>
              <a:t>tuag</a:t>
            </a:r>
            <a:r>
              <a:rPr lang="en-US" sz="1600" b="1" dirty="0" smtClean="0">
                <a:solidFill>
                  <a:schemeClr val="tx1"/>
                </a:solidFill>
              </a:rPr>
              <a:t> this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khauv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xwm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txuj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ntshaav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ntxuav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phlis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tshab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Vim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ntoo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khaub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yuav</a:t>
            </a:r>
            <a:r>
              <a:rPr lang="en-US" sz="1600" b="1" dirty="0" smtClean="0">
                <a:solidFill>
                  <a:schemeClr val="tx1"/>
                </a:solidFill>
              </a:rPr>
              <a:t> pub </a:t>
            </a:r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dlaab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tsi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Vim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ntoo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khaub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yuav</a:t>
            </a:r>
            <a:r>
              <a:rPr lang="en-US" sz="1600" b="1" dirty="0" smtClean="0">
                <a:solidFill>
                  <a:schemeClr val="tx1"/>
                </a:solidFill>
              </a:rPr>
              <a:t> pub </a:t>
            </a:r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dlaab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tsi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txuj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tsim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txom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Vim </a:t>
            </a:r>
            <a:r>
              <a:rPr lang="en-US" sz="1600" b="1" dirty="0" err="1" smtClean="0">
                <a:solidFill>
                  <a:schemeClr val="tx1"/>
                </a:solidFill>
              </a:rPr>
              <a:t>yog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dlub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theej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txhoj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Vim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txim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npug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yog</a:t>
            </a:r>
            <a:r>
              <a:rPr lang="en-US" sz="1600" b="1" dirty="0" smtClean="0">
                <a:solidFill>
                  <a:schemeClr val="tx1"/>
                </a:solidFill>
              </a:rPr>
              <a:t> vim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txuj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phem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Thov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phem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tseg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yog</a:t>
            </a:r>
            <a:r>
              <a:rPr lang="en-US" sz="1600" b="1" dirty="0" smtClean="0">
                <a:solidFill>
                  <a:schemeClr val="tx1"/>
                </a:solidFill>
              </a:rPr>
              <a:t> vim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txuj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phem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Thov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phem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tseg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coj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xuv</a:t>
            </a:r>
            <a:r>
              <a:rPr lang="en-US" sz="1600" b="1" dirty="0" smtClean="0">
                <a:solidFill>
                  <a:schemeClr val="tx1"/>
                </a:solidFill>
              </a:rPr>
              <a:t> zoo </a:t>
            </a:r>
            <a:r>
              <a:rPr lang="en-US" sz="1600" b="1" dirty="0" err="1" smtClean="0">
                <a:solidFill>
                  <a:schemeClr val="tx1"/>
                </a:solidFill>
              </a:rPr>
              <a:t>sau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ntuj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Lug </a:t>
            </a:r>
            <a:r>
              <a:rPr lang="en-US" sz="1600" b="1" dirty="0" err="1" smtClean="0">
                <a:solidFill>
                  <a:schemeClr val="tx1"/>
                </a:solidFill>
              </a:rPr>
              <a:t>qha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neeg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nplaj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teb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Txij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nuav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dlim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kev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hlub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Muab</a:t>
            </a:r>
            <a:r>
              <a:rPr lang="en-US" sz="1600" b="1" dirty="0" smtClean="0">
                <a:solidFill>
                  <a:schemeClr val="tx1"/>
                </a:solidFill>
              </a:rPr>
              <a:t> pub </a:t>
            </a:r>
            <a:r>
              <a:rPr lang="en-US" sz="1600" b="1" dirty="0" err="1" smtClean="0">
                <a:solidFill>
                  <a:schemeClr val="tx1"/>
                </a:solidFill>
              </a:rPr>
              <a:t>dlawb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dlawb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pub </a:t>
            </a:r>
            <a:r>
              <a:rPr lang="en-US" sz="1600" b="1" dirty="0" err="1" smtClean="0">
                <a:solidFill>
                  <a:schemeClr val="tx1"/>
                </a:solidFill>
              </a:rPr>
              <a:t>txuj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txhua</a:t>
            </a:r>
            <a:r>
              <a:rPr lang="en-US" sz="1600" b="1" dirty="0" smtClean="0">
                <a:solidFill>
                  <a:schemeClr val="tx1"/>
                </a:solidFill>
              </a:rPr>
              <a:t> tug,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pub </a:t>
            </a:r>
            <a:r>
              <a:rPr lang="en-US" sz="1600" b="1" dirty="0" err="1" smtClean="0">
                <a:solidFill>
                  <a:schemeClr val="tx1"/>
                </a:solidFill>
              </a:rPr>
              <a:t>dlaab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 pub </a:t>
            </a:r>
            <a:r>
              <a:rPr lang="en-US" sz="1600" b="1" dirty="0" err="1" smtClean="0">
                <a:solidFill>
                  <a:schemeClr val="tx1"/>
                </a:solidFill>
              </a:rPr>
              <a:t>txuj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txhua</a:t>
            </a:r>
            <a:r>
              <a:rPr lang="en-US" sz="1600" b="1" dirty="0" smtClean="0">
                <a:solidFill>
                  <a:schemeClr val="tx1"/>
                </a:solidFill>
              </a:rPr>
              <a:t> tug,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Mej</a:t>
            </a:r>
            <a:r>
              <a:rPr lang="en-US" sz="1600" b="1" dirty="0" smtClean="0">
                <a:solidFill>
                  <a:schemeClr val="tx1"/>
                </a:solidFill>
              </a:rPr>
              <a:t> pub </a:t>
            </a:r>
            <a:r>
              <a:rPr lang="en-US" sz="1600" b="1" dirty="0" err="1" smtClean="0">
                <a:solidFill>
                  <a:schemeClr val="tx1"/>
                </a:solidFill>
              </a:rPr>
              <a:t>dlaab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Kuv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240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Kuv Muaj Zoo Vaaj Zoo Tsev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 Muaj Zoo Vaaj Zoo Tsev</dc:title>
  <dc:creator>mary</dc:creator>
  <cp:lastModifiedBy>admin</cp:lastModifiedBy>
  <cp:revision>17</cp:revision>
  <dcterms:created xsi:type="dcterms:W3CDTF">2019-06-24T02:09:38Z</dcterms:created>
  <dcterms:modified xsi:type="dcterms:W3CDTF">2026-06-18T16:24:29Z</dcterms:modified>
</cp:coreProperties>
</file>