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11700-F51C-4FEF-80F7-B83E725186EB}" type="datetimeFigureOut">
              <a:rPr lang="en-US" smtClean="0"/>
              <a:pPr/>
              <a:t>6/7/2026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AD644-B5FA-41B2-A894-1A28755B88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min my salig l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52400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min my </a:t>
            </a:r>
            <a:r>
              <a:rPr lang="en-US" b="1" dirty="0" err="1" smtClean="0"/>
              <a:t>salig</a:t>
            </a:r>
            <a:r>
              <a:rPr lang="en-US" b="1" dirty="0" smtClean="0"/>
              <a:t> lot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838200"/>
            <a:ext cx="3657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Jesus min my </a:t>
            </a:r>
            <a:r>
              <a:rPr lang="en-US" b="1" dirty="0" err="1" smtClean="0"/>
              <a:t>salig</a:t>
            </a:r>
            <a:r>
              <a:rPr lang="en-US" b="1" dirty="0" smtClean="0"/>
              <a:t> lot</a:t>
            </a:r>
          </a:p>
          <a:p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weet</a:t>
            </a:r>
            <a:r>
              <a:rPr lang="en-US" b="1" dirty="0" smtClean="0"/>
              <a:t> </a:t>
            </a:r>
            <a:r>
              <a:rPr lang="en-US" b="1" dirty="0" err="1" smtClean="0"/>
              <a:t>dit</a:t>
            </a:r>
            <a:r>
              <a:rPr lang="en-US" b="1" dirty="0" smtClean="0"/>
              <a:t> </a:t>
            </a:r>
            <a:r>
              <a:rPr lang="en-US" b="1" dirty="0" err="1" smtClean="0"/>
              <a:t>uit</a:t>
            </a:r>
            <a:r>
              <a:rPr lang="en-US" b="1" dirty="0" smtClean="0"/>
              <a:t> die </a:t>
            </a:r>
            <a:r>
              <a:rPr lang="en-US" b="1" dirty="0" err="1" smtClean="0"/>
              <a:t>woord</a:t>
            </a:r>
            <a:r>
              <a:rPr lang="en-US" b="1" dirty="0" smtClean="0"/>
              <a:t> van god;</a:t>
            </a:r>
          </a:p>
          <a:p>
            <a:r>
              <a:rPr lang="en-US" b="1" dirty="0" smtClean="0"/>
              <a:t>Al is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ook</a:t>
            </a:r>
            <a:r>
              <a:rPr lang="en-US" b="1" dirty="0" smtClean="0"/>
              <a:t> </a:t>
            </a:r>
            <a:r>
              <a:rPr lang="en-US" b="1" dirty="0" err="1" smtClean="0"/>
              <a:t>swak</a:t>
            </a:r>
            <a:r>
              <a:rPr lang="en-US" b="1" dirty="0" smtClean="0"/>
              <a:t> en blind,</a:t>
            </a:r>
          </a:p>
          <a:p>
            <a:r>
              <a:rPr lang="en-US" b="1" dirty="0" err="1" smtClean="0"/>
              <a:t>Nogtans</a:t>
            </a:r>
            <a:r>
              <a:rPr lang="en-US" b="1" dirty="0" smtClean="0"/>
              <a:t> </a:t>
            </a:r>
            <a:r>
              <a:rPr lang="en-US" b="1" dirty="0" err="1" smtClean="0"/>
              <a:t>noem</a:t>
            </a:r>
            <a:r>
              <a:rPr lang="en-US" b="1" dirty="0" smtClean="0"/>
              <a:t> </a:t>
            </a:r>
            <a:r>
              <a:rPr lang="en-US" b="1" dirty="0" err="1" smtClean="0"/>
              <a:t>hy</a:t>
            </a:r>
            <a:r>
              <a:rPr lang="en-US" b="1" dirty="0" smtClean="0"/>
              <a:t> my </a:t>
            </a:r>
            <a:r>
              <a:rPr lang="en-US" b="1" dirty="0" err="1" smtClean="0"/>
              <a:t>sy</a:t>
            </a:r>
            <a:r>
              <a:rPr lang="en-US" b="1" dirty="0" smtClean="0"/>
              <a:t> kind. </a:t>
            </a:r>
          </a:p>
          <a:p>
            <a:endParaRPr lang="en-US" b="1" dirty="0" smtClean="0"/>
          </a:p>
          <a:p>
            <a:r>
              <a:rPr lang="en-US" b="1" dirty="0" err="1" smtClean="0">
                <a:solidFill>
                  <a:srgbClr val="FF0000"/>
                </a:solidFill>
              </a:rPr>
              <a:t>Koor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</a:t>
            </a:r>
            <a:r>
              <a:rPr lang="en-US" b="1" dirty="0" smtClean="0">
                <a:solidFill>
                  <a:srgbClr val="FF0000"/>
                </a:solidFill>
              </a:rPr>
              <a:t>, Jesus min my!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</a:t>
            </a:r>
            <a:r>
              <a:rPr lang="en-US" b="1" dirty="0" smtClean="0">
                <a:solidFill>
                  <a:srgbClr val="FF0000"/>
                </a:solidFill>
              </a:rPr>
              <a:t>, Jesus min my!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Ja</a:t>
            </a:r>
            <a:r>
              <a:rPr lang="en-US" b="1" dirty="0" smtClean="0">
                <a:solidFill>
                  <a:srgbClr val="FF0000"/>
                </a:solidFill>
              </a:rPr>
              <a:t>, Jesus min my!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Ek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weet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uit</a:t>
            </a:r>
            <a:r>
              <a:rPr lang="en-US" b="1" dirty="0" smtClean="0">
                <a:solidFill>
                  <a:srgbClr val="FF0000"/>
                </a:solidFill>
              </a:rPr>
              <a:t> god's </a:t>
            </a:r>
            <a:r>
              <a:rPr lang="en-US" b="1" dirty="0" err="1" smtClean="0">
                <a:solidFill>
                  <a:srgbClr val="FF0000"/>
                </a:solidFill>
              </a:rPr>
              <a:t>woord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</a:p>
          <a:p>
            <a:endParaRPr lang="en-US" b="1" dirty="0" smtClean="0"/>
          </a:p>
          <a:p>
            <a:r>
              <a:rPr lang="en-US" b="1" dirty="0" smtClean="0"/>
              <a:t>2. Jesus min my, </a:t>
            </a:r>
            <a:r>
              <a:rPr lang="en-US" b="1" dirty="0" err="1" smtClean="0"/>
              <a:t>ja</a:t>
            </a:r>
            <a:r>
              <a:rPr lang="en-US" b="1" dirty="0" smtClean="0"/>
              <a:t> </a:t>
            </a:r>
            <a:r>
              <a:rPr lang="en-US" b="1" dirty="0" err="1" smtClean="0"/>
              <a:t>ook</a:t>
            </a:r>
            <a:r>
              <a:rPr lang="en-US" b="1" dirty="0" smtClean="0"/>
              <a:t> my</a:t>
            </a:r>
          </a:p>
          <a:p>
            <a:r>
              <a:rPr lang="en-US" b="1" dirty="0" err="1" smtClean="0"/>
              <a:t>Maak</a:t>
            </a:r>
            <a:r>
              <a:rPr lang="en-US" b="1" dirty="0" smtClean="0"/>
              <a:t> </a:t>
            </a:r>
            <a:r>
              <a:rPr lang="en-US" b="1" dirty="0" err="1" smtClean="0"/>
              <a:t>sy</a:t>
            </a:r>
            <a:r>
              <a:rPr lang="en-US" b="1" dirty="0" smtClean="0"/>
              <a:t> </a:t>
            </a:r>
            <a:r>
              <a:rPr lang="en-US" b="1" dirty="0" err="1" smtClean="0"/>
              <a:t>bloed</a:t>
            </a:r>
            <a:r>
              <a:rPr lang="en-US" b="1" dirty="0" smtClean="0"/>
              <a:t> van </a:t>
            </a:r>
            <a:r>
              <a:rPr lang="en-US" b="1" dirty="0" err="1" smtClean="0"/>
              <a:t>sonde</a:t>
            </a:r>
            <a:r>
              <a:rPr lang="en-US" b="1" dirty="0" smtClean="0"/>
              <a:t> </a:t>
            </a:r>
            <a:r>
              <a:rPr lang="en-US" b="1" dirty="0" err="1" smtClean="0"/>
              <a:t>vry</a:t>
            </a:r>
            <a:r>
              <a:rPr lang="en-US" b="1" dirty="0" smtClean="0"/>
              <a:t>;</a:t>
            </a:r>
          </a:p>
          <a:p>
            <a:r>
              <a:rPr lang="en-US" b="1" dirty="0" err="1" smtClean="0"/>
              <a:t>Sions</a:t>
            </a:r>
            <a:r>
              <a:rPr lang="en-US" b="1" dirty="0" smtClean="0"/>
              <a:t> </a:t>
            </a:r>
            <a:r>
              <a:rPr lang="en-US" b="1" dirty="0" err="1" smtClean="0"/>
              <a:t>poorte</a:t>
            </a:r>
            <a:r>
              <a:rPr lang="en-US" b="1" dirty="0" smtClean="0"/>
              <a:t> open </a:t>
            </a:r>
            <a:r>
              <a:rPr lang="en-US" b="1" dirty="0" err="1" smtClean="0"/>
              <a:t>hy</a:t>
            </a:r>
            <a:r>
              <a:rPr lang="en-US" b="1" dirty="0" smtClean="0"/>
              <a:t>,</a:t>
            </a:r>
          </a:p>
          <a:p>
            <a:r>
              <a:rPr lang="en-US" b="1" dirty="0" err="1" smtClean="0"/>
              <a:t>Ewig</a:t>
            </a:r>
            <a:r>
              <a:rPr lang="en-US" b="1" dirty="0" smtClean="0"/>
              <a:t> </a:t>
            </a:r>
            <a:r>
              <a:rPr lang="en-US" b="1" dirty="0" err="1" smtClean="0"/>
              <a:t>juig</a:t>
            </a:r>
            <a:r>
              <a:rPr lang="en-US" b="1" dirty="0" smtClean="0"/>
              <a:t>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aan</a:t>
            </a:r>
            <a:r>
              <a:rPr lang="en-US" b="1" dirty="0" smtClean="0"/>
              <a:t> </a:t>
            </a:r>
            <a:r>
              <a:rPr lang="en-US" b="1" dirty="0" err="1" smtClean="0"/>
              <a:t>sy</a:t>
            </a:r>
            <a:r>
              <a:rPr lang="en-US" b="1" dirty="0" smtClean="0"/>
              <a:t> </a:t>
            </a:r>
            <a:r>
              <a:rPr lang="en-US" b="1" dirty="0" err="1" smtClean="0"/>
              <a:t>sy</a:t>
            </a:r>
            <a:r>
              <a:rPr lang="en-US" b="1" dirty="0" smtClean="0"/>
              <a:t>! </a:t>
            </a:r>
          </a:p>
          <a:p>
            <a:endParaRPr lang="en-US" b="1" dirty="0" smtClean="0"/>
          </a:p>
          <a:p>
            <a:r>
              <a:rPr lang="en-US" b="1" dirty="0" smtClean="0"/>
              <a:t>3. Jesus min my, </a:t>
            </a:r>
            <a:r>
              <a:rPr lang="en-US" b="1" dirty="0" err="1" smtClean="0"/>
              <a:t>hy</a:t>
            </a:r>
            <a:r>
              <a:rPr lang="en-US" b="1" dirty="0" smtClean="0"/>
              <a:t> </a:t>
            </a:r>
            <a:r>
              <a:rPr lang="en-US" b="1" dirty="0" err="1" smtClean="0"/>
              <a:t>bly</a:t>
            </a:r>
            <a:r>
              <a:rPr lang="en-US" b="1" dirty="0" smtClean="0"/>
              <a:t> my</a:t>
            </a:r>
          </a:p>
          <a:p>
            <a:r>
              <a:rPr lang="en-US" b="1" dirty="0" smtClean="0"/>
              <a:t>Op my </a:t>
            </a:r>
            <a:r>
              <a:rPr lang="en-US" b="1" dirty="0" err="1" smtClean="0"/>
              <a:t>pelgrimsreis</a:t>
            </a:r>
            <a:r>
              <a:rPr lang="en-US" b="1" dirty="0" smtClean="0"/>
              <a:t> </a:t>
            </a:r>
            <a:r>
              <a:rPr lang="en-US" b="1" dirty="0" err="1" smtClean="0"/>
              <a:t>naby</a:t>
            </a:r>
            <a:r>
              <a:rPr lang="en-US" b="1" dirty="0" smtClean="0"/>
              <a:t>;</a:t>
            </a:r>
          </a:p>
          <a:p>
            <a:r>
              <a:rPr lang="en-US" b="1" dirty="0" smtClean="0"/>
              <a:t>As </a:t>
            </a:r>
            <a:r>
              <a:rPr lang="en-US" b="1" dirty="0" err="1" smtClean="0"/>
              <a:t>ek</a:t>
            </a:r>
            <a:r>
              <a:rPr lang="en-US" b="1" dirty="0" smtClean="0"/>
              <a:t> </a:t>
            </a:r>
            <a:r>
              <a:rPr lang="en-US" b="1" dirty="0" err="1" smtClean="0"/>
              <a:t>hom</a:t>
            </a:r>
            <a:r>
              <a:rPr lang="en-US" b="1" dirty="0" smtClean="0"/>
              <a:t> </a:t>
            </a:r>
            <a:r>
              <a:rPr lang="en-US" b="1" dirty="0" err="1" smtClean="0"/>
              <a:t>opreg</a:t>
            </a:r>
            <a:r>
              <a:rPr lang="en-US" b="1" dirty="0" smtClean="0"/>
              <a:t> </a:t>
            </a:r>
            <a:r>
              <a:rPr lang="en-US" b="1" dirty="0" err="1" smtClean="0"/>
              <a:t>bemin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Lei </a:t>
            </a:r>
            <a:r>
              <a:rPr lang="en-US" b="1" dirty="0" err="1" smtClean="0"/>
              <a:t>hy</a:t>
            </a:r>
            <a:r>
              <a:rPr lang="en-US" b="1" dirty="0" smtClean="0"/>
              <a:t> my </a:t>
            </a:r>
            <a:r>
              <a:rPr lang="en-US" b="1" dirty="0" err="1" smtClean="0"/>
              <a:t>sy</a:t>
            </a:r>
            <a:r>
              <a:rPr lang="en-US" b="1" dirty="0" smtClean="0"/>
              <a:t> </a:t>
            </a:r>
            <a:r>
              <a:rPr lang="en-US" b="1" dirty="0" err="1" smtClean="0"/>
              <a:t>hemel</a:t>
            </a:r>
            <a:r>
              <a:rPr lang="en-US" b="1" dirty="0" smtClean="0"/>
              <a:t> in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min my salig lot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Het My Lief  afrikaans</dc:title>
  <dc:creator>FRONT</dc:creator>
  <cp:lastModifiedBy>admin</cp:lastModifiedBy>
  <cp:revision>21</cp:revision>
  <dcterms:created xsi:type="dcterms:W3CDTF">2024-11-09T15:37:08Z</dcterms:created>
  <dcterms:modified xsi:type="dcterms:W3CDTF">2026-06-07T19:56:00Z</dcterms:modified>
</cp:coreProperties>
</file>