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72F9-C86D-494E-815A-E8204A8EFE56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C0D7-A556-49A2-B810-0325B3309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72F9-C86D-494E-815A-E8204A8EFE56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C0D7-A556-49A2-B810-0325B3309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72F9-C86D-494E-815A-E8204A8EFE56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C0D7-A556-49A2-B810-0325B3309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72F9-C86D-494E-815A-E8204A8EFE56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C0D7-A556-49A2-B810-0325B3309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72F9-C86D-494E-815A-E8204A8EFE56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C0D7-A556-49A2-B810-0325B3309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72F9-C86D-494E-815A-E8204A8EFE56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C0D7-A556-49A2-B810-0325B3309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72F9-C86D-494E-815A-E8204A8EFE56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C0D7-A556-49A2-B810-0325B3309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72F9-C86D-494E-815A-E8204A8EFE56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C0D7-A556-49A2-B810-0325B3309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72F9-C86D-494E-815A-E8204A8EFE56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C0D7-A556-49A2-B810-0325B3309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72F9-C86D-494E-815A-E8204A8EFE56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C0D7-A556-49A2-B810-0325B3309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72F9-C86D-494E-815A-E8204A8EFE56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C0D7-A556-49A2-B810-0325B3309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A72F9-C86D-494E-815A-E8204A8EFE56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1C0D7-A556-49A2-B810-0325B33098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esus I have promised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Jesu</a:t>
            </a:r>
            <a:r>
              <a:rPr lang="en-US" b="1" dirty="0" smtClean="0"/>
              <a:t>, </a:t>
            </a:r>
            <a:r>
              <a:rPr lang="en-US" b="1" dirty="0" err="1" smtClean="0"/>
              <a:t>ndakatawura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33400"/>
            <a:ext cx="8610600" cy="49530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ndakatawura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Nge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chipiko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changu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Ndinonamata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Mubatsiri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wangu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Handizohli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kukundwa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Kuti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pehlo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Nokuti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kurasika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Nzira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yo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Kudenga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 </a:t>
            </a:r>
            <a:r>
              <a:rPr lang="en-US" sz="2000" b="1" dirty="0" err="1" smtClean="0">
                <a:solidFill>
                  <a:schemeClr val="tx1"/>
                </a:solidFill>
              </a:rPr>
              <a:t>Iwa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paneni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Tenzi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Pasi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riri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peblo</a:t>
            </a:r>
            <a:r>
              <a:rPr lang="en-US" sz="20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Zwiro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zwe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kugarika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Zwirukutambudza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Ndinohla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mbandu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dzagu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Dzakawanda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kwese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Iwa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paneni</a:t>
            </a:r>
            <a:r>
              <a:rPr lang="en-US" sz="2000" b="1" dirty="0" smtClean="0">
                <a:solidFill>
                  <a:schemeClr val="tx1"/>
                </a:solidFill>
              </a:rPr>
              <a:t>,  </a:t>
            </a:r>
            <a:r>
              <a:rPr lang="en-US" sz="2000" b="1" dirty="0" err="1" smtClean="0">
                <a:solidFill>
                  <a:schemeClr val="tx1"/>
                </a:solidFill>
              </a:rPr>
              <a:t>Tenzi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Undidziwirire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 </a:t>
            </a:r>
            <a:r>
              <a:rPr lang="en-US" sz="2000" b="1" dirty="0" err="1" smtClean="0">
                <a:solidFill>
                  <a:schemeClr val="tx1"/>
                </a:solidFill>
              </a:rPr>
              <a:t>Ndizwo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tawura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Tenzi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Nge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kupfawa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kwako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Ukurire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ruchiwa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Ne  </a:t>
            </a:r>
            <a:r>
              <a:rPr lang="en-US" sz="2000" b="1" dirty="0" err="1" smtClean="0">
                <a:solidFill>
                  <a:schemeClr val="tx1"/>
                </a:solidFill>
              </a:rPr>
              <a:t>kuzwida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kwangu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Ndipewo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simba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rako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Unditullgamidze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Ndiyite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ndinzwe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Izwi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rako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Tenzi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 </a:t>
            </a:r>
            <a:r>
              <a:rPr lang="en-US" sz="2000" b="1" dirty="0" err="1" smtClean="0">
                <a:solidFill>
                  <a:schemeClr val="tx1"/>
                </a:solidFill>
              </a:rPr>
              <a:t>Ndiyite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nditewere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Taoka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dzako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pasi</a:t>
            </a:r>
            <a:r>
              <a:rPr lang="en-US" sz="2000" b="1" dirty="0" smtClean="0">
                <a:solidFill>
                  <a:schemeClr val="tx1"/>
                </a:solidFill>
              </a:rPr>
              <a:t> 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Handina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simba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Tenzi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Asi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rako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bedzi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Nditungamidze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zwino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Ne </a:t>
            </a:r>
            <a:r>
              <a:rPr lang="en-US" sz="2000" b="1" dirty="0" err="1" smtClean="0">
                <a:solidFill>
                  <a:schemeClr val="tx1"/>
                </a:solidFill>
              </a:rPr>
              <a:t>mazuwa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ese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Dakara</a:t>
            </a:r>
            <a:r>
              <a:rPr lang="en-US" sz="2000" b="1" dirty="0" smtClean="0">
                <a:solidFill>
                  <a:schemeClr val="tx1"/>
                </a:solidFill>
              </a:rPr>
              <a:t> pa </a:t>
            </a:r>
            <a:r>
              <a:rPr lang="en-US" sz="2000" b="1" dirty="0" err="1" smtClean="0">
                <a:solidFill>
                  <a:schemeClr val="tx1"/>
                </a:solidFill>
              </a:rPr>
              <a:t>kuguma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Ndigare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panewe</a:t>
            </a:r>
            <a:r>
              <a:rPr lang="en-US" sz="2000" b="1" dirty="0" smtClean="0">
                <a:solidFill>
                  <a:schemeClr val="tx1"/>
                </a:solidFill>
              </a:rPr>
              <a:t>.    Amen.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112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Jesu, ndakatawura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Jesu, ndakatawura shona</dc:title>
  <dc:creator>FRONT</dc:creator>
  <cp:lastModifiedBy>admin</cp:lastModifiedBy>
  <cp:revision>18</cp:revision>
  <dcterms:created xsi:type="dcterms:W3CDTF">2025-02-17T16:18:20Z</dcterms:created>
  <dcterms:modified xsi:type="dcterms:W3CDTF">2026-06-08T22:22:08Z</dcterms:modified>
</cp:coreProperties>
</file>