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50A5-15B4-40A9-8D19-1BCAF1C71E2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0B5C-3393-49DC-87C9-0B251C1BA5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50A5-15B4-40A9-8D19-1BCAF1C71E2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0B5C-3393-49DC-87C9-0B251C1BA5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50A5-15B4-40A9-8D19-1BCAF1C71E2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0B5C-3393-49DC-87C9-0B251C1BA5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50A5-15B4-40A9-8D19-1BCAF1C71E2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0B5C-3393-49DC-87C9-0B251C1BA5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50A5-15B4-40A9-8D19-1BCAF1C71E2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0B5C-3393-49DC-87C9-0B251C1BA5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50A5-15B4-40A9-8D19-1BCAF1C71E2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0B5C-3393-49DC-87C9-0B251C1BA5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50A5-15B4-40A9-8D19-1BCAF1C71E2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0B5C-3393-49DC-87C9-0B251C1BA5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50A5-15B4-40A9-8D19-1BCAF1C71E2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0B5C-3393-49DC-87C9-0B251C1BA5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50A5-15B4-40A9-8D19-1BCAF1C71E2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0B5C-3393-49DC-87C9-0B251C1BA5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50A5-15B4-40A9-8D19-1BCAF1C71E2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0B5C-3393-49DC-87C9-0B251C1BA5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450A5-15B4-40A9-8D19-1BCAF1C71E2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20B5C-3393-49DC-87C9-0B251C1BA5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450A5-15B4-40A9-8D19-1BCAF1C71E2B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20B5C-3393-49DC-87C9-0B251C1BA5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 I a Soldier of the Cross piano(5) Music  Ar­ling­t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7338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 </a:t>
            </a:r>
            <a:r>
              <a:rPr lang="en-US" b="1" dirty="0" err="1" smtClean="0"/>
              <a:t>koa</a:t>
            </a:r>
            <a:r>
              <a:rPr lang="en-US" b="1" dirty="0" smtClean="0"/>
              <a:t> </a:t>
            </a:r>
            <a:r>
              <a:rPr lang="en-US" b="1" dirty="0" err="1" smtClean="0"/>
              <a:t>anei</a:t>
            </a:r>
            <a:r>
              <a:rPr lang="en-US" b="1" dirty="0" smtClean="0"/>
              <a:t> au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886200" y="609600"/>
            <a:ext cx="2438400" cy="39624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1. He </a:t>
            </a:r>
            <a:r>
              <a:rPr lang="en-US" sz="1400" b="1" dirty="0" err="1" smtClean="0">
                <a:solidFill>
                  <a:schemeClr val="tx1"/>
                </a:solidFill>
              </a:rPr>
              <a:t>koa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anei</a:t>
            </a:r>
            <a:r>
              <a:rPr lang="en-US" sz="1400" b="1" dirty="0" smtClean="0">
                <a:solidFill>
                  <a:schemeClr val="tx1"/>
                </a:solidFill>
              </a:rPr>
              <a:t> au ?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He </a:t>
            </a:r>
            <a:r>
              <a:rPr lang="en-US" sz="1400" b="1" dirty="0" err="1" smtClean="0">
                <a:solidFill>
                  <a:schemeClr val="tx1"/>
                </a:solidFill>
              </a:rPr>
              <a:t>kauwa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Iesu</a:t>
            </a:r>
            <a:r>
              <a:rPr lang="en-US" sz="14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A </a:t>
            </a:r>
            <a:r>
              <a:rPr lang="en-US" sz="1400" b="1" dirty="0" err="1" smtClean="0">
                <a:solidFill>
                  <a:schemeClr val="tx1"/>
                </a:solidFill>
              </a:rPr>
              <a:t>ku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haalulu</a:t>
            </a:r>
            <a:r>
              <a:rPr lang="en-US" sz="1400" b="1" dirty="0" smtClean="0">
                <a:solidFill>
                  <a:schemeClr val="tx1"/>
                </a:solidFill>
              </a:rPr>
              <a:t>, a </a:t>
            </a:r>
            <a:r>
              <a:rPr lang="en-US" sz="1400" b="1" dirty="0" err="1" smtClean="0">
                <a:solidFill>
                  <a:schemeClr val="tx1"/>
                </a:solidFill>
              </a:rPr>
              <a:t>niakau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A </a:t>
            </a:r>
            <a:r>
              <a:rPr lang="en-US" sz="1400" b="1" dirty="0" err="1" smtClean="0">
                <a:solidFill>
                  <a:schemeClr val="tx1"/>
                </a:solidFill>
              </a:rPr>
              <a:t>wiwo</a:t>
            </a:r>
            <a:r>
              <a:rPr lang="en-US" sz="1400" b="1" dirty="0" smtClean="0">
                <a:solidFill>
                  <a:schemeClr val="tx1"/>
                </a:solidFill>
              </a:rPr>
              <a:t> wale no ?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2. E </a:t>
            </a:r>
            <a:r>
              <a:rPr lang="en-US" sz="1400" b="1" dirty="0" err="1" smtClean="0">
                <a:solidFill>
                  <a:schemeClr val="tx1"/>
                </a:solidFill>
              </a:rPr>
              <a:t>hiki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anei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ia'u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E </a:t>
            </a:r>
            <a:r>
              <a:rPr lang="en-US" sz="1400" b="1" dirty="0" err="1" smtClean="0">
                <a:solidFill>
                  <a:schemeClr val="tx1"/>
                </a:solidFill>
              </a:rPr>
              <a:t>pii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kela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ao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noho</a:t>
            </a:r>
            <a:r>
              <a:rPr lang="en-US" sz="1400" b="1" dirty="0" smtClean="0">
                <a:solidFill>
                  <a:schemeClr val="tx1"/>
                </a:solidFill>
              </a:rPr>
              <a:t> wale a </a:t>
            </a:r>
            <a:r>
              <a:rPr lang="en-US" sz="1400" b="1" dirty="0" err="1" smtClean="0">
                <a:solidFill>
                  <a:schemeClr val="tx1"/>
                </a:solidFill>
              </a:rPr>
              <a:t>lalau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A </a:t>
            </a:r>
            <a:r>
              <a:rPr lang="en-US" sz="1400" b="1" dirty="0" err="1" smtClean="0">
                <a:solidFill>
                  <a:schemeClr val="tx1"/>
                </a:solidFill>
              </a:rPr>
              <a:t>paio</a:t>
            </a:r>
            <a:r>
              <a:rPr lang="en-US" sz="1400" b="1" dirty="0" smtClean="0">
                <a:solidFill>
                  <a:schemeClr val="tx1"/>
                </a:solidFill>
              </a:rPr>
              <a:t> ole no ?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E ala a </a:t>
            </a:r>
            <a:r>
              <a:rPr lang="en-US" sz="1400" b="1" dirty="0" err="1" smtClean="0">
                <a:solidFill>
                  <a:schemeClr val="tx1"/>
                </a:solidFill>
              </a:rPr>
              <a:t>paio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niau</a:t>
            </a:r>
            <a:r>
              <a:rPr lang="en-US" sz="1400" b="1" dirty="0" smtClean="0">
                <a:solidFill>
                  <a:schemeClr val="tx1"/>
                </a:solidFill>
              </a:rPr>
              <a:t> ;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Nui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enemi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loko</a:t>
            </a:r>
            <a:r>
              <a:rPr lang="en-US" sz="1400" b="1" dirty="0" smtClean="0">
                <a:solidFill>
                  <a:schemeClr val="tx1"/>
                </a:solidFill>
              </a:rPr>
              <a:t>, me </a:t>
            </a:r>
            <a:r>
              <a:rPr lang="en-US" sz="1400" b="1" dirty="0" err="1" smtClean="0">
                <a:solidFill>
                  <a:schemeClr val="tx1"/>
                </a:solidFill>
              </a:rPr>
              <a:t>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waho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E </a:t>
            </a:r>
            <a:r>
              <a:rPr lang="en-US" sz="1400" b="1" dirty="0" err="1" smtClean="0">
                <a:solidFill>
                  <a:schemeClr val="tx1"/>
                </a:solidFill>
              </a:rPr>
              <a:t>paio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auhee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4. </a:t>
            </a:r>
            <a:r>
              <a:rPr lang="en-US" sz="1400" b="1" dirty="0" err="1" smtClean="0">
                <a:solidFill>
                  <a:schemeClr val="tx1"/>
                </a:solidFill>
              </a:rPr>
              <a:t>Nau</a:t>
            </a:r>
            <a:r>
              <a:rPr lang="en-US" sz="1400" b="1" dirty="0" smtClean="0">
                <a:solidFill>
                  <a:schemeClr val="tx1"/>
                </a:solidFill>
              </a:rPr>
              <a:t> e </a:t>
            </a:r>
            <a:r>
              <a:rPr lang="en-US" sz="1400" b="1" dirty="0" err="1" smtClean="0">
                <a:solidFill>
                  <a:schemeClr val="tx1"/>
                </a:solidFill>
              </a:rPr>
              <a:t>kokua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mai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E </a:t>
            </a:r>
            <a:r>
              <a:rPr lang="en-US" sz="1400" b="1" dirty="0" err="1" smtClean="0">
                <a:solidFill>
                  <a:schemeClr val="tx1"/>
                </a:solidFill>
              </a:rPr>
              <a:t>Iesu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  <a:r>
              <a:rPr lang="en-US" sz="1400" b="1" dirty="0" err="1" smtClean="0">
                <a:solidFill>
                  <a:schemeClr val="tx1"/>
                </a:solidFill>
              </a:rPr>
              <a:t>kuu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Alii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I </a:t>
            </a:r>
            <a:r>
              <a:rPr lang="en-US" sz="1400" b="1" dirty="0" err="1" smtClean="0">
                <a:solidFill>
                  <a:schemeClr val="tx1"/>
                </a:solidFill>
              </a:rPr>
              <a:t>paio</a:t>
            </a:r>
            <a:r>
              <a:rPr lang="en-US" sz="1400" b="1" dirty="0" smtClean="0">
                <a:solidFill>
                  <a:schemeClr val="tx1"/>
                </a:solidFill>
              </a:rPr>
              <a:t> au a </a:t>
            </a:r>
            <a:r>
              <a:rPr lang="en-US" sz="1400" b="1" dirty="0" err="1" smtClean="0">
                <a:solidFill>
                  <a:schemeClr val="tx1"/>
                </a:solidFill>
              </a:rPr>
              <a:t>paio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A </a:t>
            </a:r>
            <a:r>
              <a:rPr lang="en-US" sz="1400" b="1" dirty="0" err="1" smtClean="0">
                <a:solidFill>
                  <a:schemeClr val="tx1"/>
                </a:solidFill>
              </a:rPr>
              <a:t>pau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kuu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ola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nei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5. A </a:t>
            </a:r>
            <a:r>
              <a:rPr lang="en-US" sz="1400" b="1" dirty="0" err="1" smtClean="0">
                <a:solidFill>
                  <a:schemeClr val="tx1"/>
                </a:solidFill>
              </a:rPr>
              <a:t>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lanakila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wau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E </a:t>
            </a:r>
            <a:r>
              <a:rPr lang="en-US" sz="1400" b="1" dirty="0" err="1" smtClean="0">
                <a:solidFill>
                  <a:schemeClr val="tx1"/>
                </a:solidFill>
              </a:rPr>
              <a:t>pii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kela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ao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A </a:t>
            </a:r>
            <a:r>
              <a:rPr lang="en-US" sz="1400" b="1" dirty="0" err="1" smtClean="0">
                <a:solidFill>
                  <a:schemeClr val="tx1"/>
                </a:solidFill>
              </a:rPr>
              <a:t>kau</a:t>
            </a:r>
            <a:r>
              <a:rPr lang="en-US" sz="1400" b="1" dirty="0" smtClean="0">
                <a:solidFill>
                  <a:schemeClr val="tx1"/>
                </a:solidFill>
              </a:rPr>
              <a:t> ka lei </a:t>
            </a:r>
            <a:r>
              <a:rPr lang="en-US" sz="1400" b="1" dirty="0" err="1" smtClean="0">
                <a:solidFill>
                  <a:schemeClr val="tx1"/>
                </a:solidFill>
              </a:rPr>
              <a:t>maluna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o'u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Ka lei, </a:t>
            </a:r>
            <a:r>
              <a:rPr lang="en-US" sz="1400" b="1" dirty="0" err="1" smtClean="0">
                <a:solidFill>
                  <a:schemeClr val="tx1"/>
                </a:solidFill>
              </a:rPr>
              <a:t>ke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ola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mau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koa anei au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koa anei au</dc:title>
  <dc:creator>admin</dc:creator>
  <cp:lastModifiedBy>admin</cp:lastModifiedBy>
  <cp:revision>3</cp:revision>
  <dcterms:created xsi:type="dcterms:W3CDTF">2026-06-18T16:50:41Z</dcterms:created>
  <dcterms:modified xsi:type="dcterms:W3CDTF">2026-06-18T16:59:20Z</dcterms:modified>
</cp:coreProperties>
</file>