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4" autoAdjust="0"/>
  </p:normalViewPr>
  <p:slideViewPr>
    <p:cSldViewPr>
      <p:cViewPr varScale="1">
        <p:scale>
          <a:sx n="111" d="100"/>
          <a:sy n="111" d="100"/>
        </p:scale>
        <p:origin x="-24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F38DE-53AE-451F-893A-9477663C3BE6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E1FBD-3FF3-4320-BE84-19577917159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The Great Physician.jpg"/>
          <p:cNvPicPr>
            <a:picLocks noChangeAspect="1"/>
          </p:cNvPicPr>
          <p:nvPr userDrawn="1"/>
        </p:nvPicPr>
        <p:blipFill>
          <a:blip r:embed="rId13">
            <a:lum bright="5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0"/>
            <a:ext cx="5181600" cy="609601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Emipvüi</a:t>
            </a:r>
            <a:r>
              <a:rPr lang="en-US" b="1" dirty="0" smtClean="0"/>
              <a:t> </a:t>
            </a:r>
            <a:r>
              <a:rPr lang="en-US" b="1" dirty="0" err="1" smtClean="0"/>
              <a:t>Enhyano</a:t>
            </a:r>
            <a:r>
              <a:rPr lang="en-US" b="1" dirty="0" smtClean="0"/>
              <a:t> </a:t>
            </a:r>
            <a:r>
              <a:rPr lang="en-US" b="1" dirty="0" err="1" smtClean="0"/>
              <a:t>Vana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6858000" cy="39624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Emipvüi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Enhyano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Vana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Nzanpvüi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Jisu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Khrista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l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Bona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nungrae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lum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’ ‘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miyiala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Oh,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enga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Jisu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won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ji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!</a:t>
            </a:r>
          </a:p>
          <a:p>
            <a:pPr algn="l"/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2000" b="1" dirty="0" smtClean="0">
                <a:solidFill>
                  <a:srgbClr val="FF0000"/>
                </a:solidFill>
              </a:rPr>
              <a:t>Ref</a:t>
            </a:r>
          </a:p>
          <a:p>
            <a:pPr algn="l"/>
            <a:r>
              <a:rPr lang="en-US" sz="2000" b="1" dirty="0" err="1" smtClean="0">
                <a:solidFill>
                  <a:srgbClr val="FF0000"/>
                </a:solidFill>
              </a:rPr>
              <a:t>Lanben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khen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mhontsowo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ji</a:t>
            </a:r>
            <a:r>
              <a:rPr lang="en-US" sz="2000" b="1" dirty="0" smtClean="0">
                <a:solidFill>
                  <a:srgbClr val="FF0000"/>
                </a:solidFill>
              </a:rPr>
              <a:t>, </a:t>
            </a:r>
            <a:r>
              <a:rPr lang="en-US" sz="2000" b="1" dirty="0" err="1" smtClean="0">
                <a:solidFill>
                  <a:srgbClr val="FF0000"/>
                </a:solidFill>
              </a:rPr>
              <a:t>Omying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yolo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mhontsowo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ji</a:t>
            </a:r>
            <a:r>
              <a:rPr lang="en-US" sz="2000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r>
              <a:rPr lang="en-US" sz="2000" b="1" dirty="0" err="1" smtClean="0">
                <a:solidFill>
                  <a:srgbClr val="FF0000"/>
                </a:solidFill>
              </a:rPr>
              <a:t>Okhen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yolo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mhontsowo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ji</a:t>
            </a:r>
            <a:r>
              <a:rPr lang="en-US" sz="2000" b="1" dirty="0" smtClean="0">
                <a:solidFill>
                  <a:srgbClr val="FF0000"/>
                </a:solidFill>
              </a:rPr>
              <a:t>, </a:t>
            </a:r>
            <a:r>
              <a:rPr lang="en-US" sz="2000" b="1" dirty="0" err="1" smtClean="0">
                <a:solidFill>
                  <a:srgbClr val="FF0000"/>
                </a:solidFill>
              </a:rPr>
              <a:t>Jisu</a:t>
            </a:r>
            <a:r>
              <a:rPr lang="en-US" sz="2000" b="1" dirty="0" smtClean="0">
                <a:solidFill>
                  <a:srgbClr val="FF0000"/>
                </a:solidFill>
              </a:rPr>
              <a:t>, </a:t>
            </a:r>
            <a:r>
              <a:rPr lang="en-US" sz="2000" b="1" dirty="0" err="1" smtClean="0">
                <a:solidFill>
                  <a:srgbClr val="FF0000"/>
                </a:solidFill>
              </a:rPr>
              <a:t>jisu</a:t>
            </a:r>
            <a:r>
              <a:rPr lang="en-US" sz="2000" b="1" dirty="0" smtClean="0">
                <a:solidFill>
                  <a:srgbClr val="FF0000"/>
                </a:solidFill>
              </a:rPr>
              <a:t>, </a:t>
            </a:r>
            <a:r>
              <a:rPr lang="en-US" sz="2000" b="1" dirty="0" err="1" smtClean="0">
                <a:solidFill>
                  <a:srgbClr val="FF0000"/>
                </a:solidFill>
              </a:rPr>
              <a:t>Jisu</a:t>
            </a:r>
            <a:r>
              <a:rPr lang="en-US" sz="2000" b="1" dirty="0" smtClean="0">
                <a:solidFill>
                  <a:srgbClr val="FF0000"/>
                </a:solidFill>
              </a:rPr>
              <a:t>, ’</a:t>
            </a:r>
            <a:r>
              <a:rPr lang="en-US" sz="2000" b="1" dirty="0" err="1" smtClean="0">
                <a:solidFill>
                  <a:srgbClr val="FF0000"/>
                </a:solidFill>
              </a:rPr>
              <a:t>mhayio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Jisu</a:t>
            </a:r>
            <a:r>
              <a:rPr lang="en-US" sz="2000" b="1" dirty="0" smtClean="0">
                <a:solidFill>
                  <a:srgbClr val="FF0000"/>
                </a:solidFill>
              </a:rPr>
              <a:t>.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algn="l"/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Mmen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topvü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ni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sü’ithaka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</a:rPr>
              <a:t>Jisu</a:t>
            </a:r>
            <a:r>
              <a:rPr lang="en-US" sz="2000" b="1" dirty="0" smtClean="0">
                <a:solidFill>
                  <a:schemeClr val="tx1"/>
                </a:solidFill>
              </a:rPr>
              <a:t> won </a:t>
            </a:r>
            <a:r>
              <a:rPr lang="en-US" sz="2000" b="1" dirty="0" err="1" smtClean="0">
                <a:solidFill>
                  <a:schemeClr val="tx1"/>
                </a:solidFill>
              </a:rPr>
              <a:t>ni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na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enga</a:t>
            </a:r>
            <a:r>
              <a:rPr lang="en-US" sz="2000" b="1" dirty="0" smtClean="0">
                <a:solidFill>
                  <a:schemeClr val="tx1"/>
                </a:solidFill>
              </a:rPr>
              <a:t>!</a:t>
            </a:r>
          </a:p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Noyinga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khochia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potsüwoe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</a:rPr>
              <a:t>Jisu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ntüngo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vamvü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Jisu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mying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emhukthav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tssentsü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Kvuta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longshiv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e’ ‘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phyoa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Ntho</a:t>
            </a:r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Shanchopvüi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mying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nzanzla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Emhukthav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Jisu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mying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ji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91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Emipvüi Enhyano Vana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Emipvüi Enhyano Vana lotha</dc:title>
  <dc:creator>FRONT</dc:creator>
  <cp:lastModifiedBy>admin</cp:lastModifiedBy>
  <cp:revision>23</cp:revision>
  <dcterms:created xsi:type="dcterms:W3CDTF">2024-08-06T20:58:22Z</dcterms:created>
  <dcterms:modified xsi:type="dcterms:W3CDTF">2026-06-24T02:28:19Z</dcterms:modified>
</cp:coreProperties>
</file>