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4" autoAdjust="0"/>
  </p:normalViewPr>
  <p:slideViewPr>
    <p:cSldViewPr>
      <p:cViewPr varScale="1">
        <p:scale>
          <a:sx n="111" d="100"/>
          <a:sy n="111" d="100"/>
        </p:scale>
        <p:origin x="-24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96646-AAD5-4CC3-812F-11F0D808A3AC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33B45-B587-444D-ABDE-1906209DF3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96646-AAD5-4CC3-812F-11F0D808A3AC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33B45-B587-444D-ABDE-1906209DF3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96646-AAD5-4CC3-812F-11F0D808A3AC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33B45-B587-444D-ABDE-1906209DF3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96646-AAD5-4CC3-812F-11F0D808A3AC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33B45-B587-444D-ABDE-1906209DF3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96646-AAD5-4CC3-812F-11F0D808A3AC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33B45-B587-444D-ABDE-1906209DF3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96646-AAD5-4CC3-812F-11F0D808A3AC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33B45-B587-444D-ABDE-1906209DF3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96646-AAD5-4CC3-812F-11F0D808A3AC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33B45-B587-444D-ABDE-1906209DF3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96646-AAD5-4CC3-812F-11F0D808A3AC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33B45-B587-444D-ABDE-1906209DF3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96646-AAD5-4CC3-812F-11F0D808A3AC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33B45-B587-444D-ABDE-1906209DF3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96646-AAD5-4CC3-812F-11F0D808A3AC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33B45-B587-444D-ABDE-1906209DF3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96646-AAD5-4CC3-812F-11F0D808A3AC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33B45-B587-444D-ABDE-1906209DF3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96646-AAD5-4CC3-812F-11F0D808A3AC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33B45-B587-444D-ABDE-1906209DF36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The Great Physician.jpg"/>
          <p:cNvPicPr>
            <a:picLocks noChangeAspect="1"/>
          </p:cNvPicPr>
          <p:nvPr userDrawn="1"/>
        </p:nvPicPr>
        <p:blipFill>
          <a:blip r:embed="rId13">
            <a:lum bright="5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5852" y="1"/>
            <a:ext cx="6572296" cy="428604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Dolang</a:t>
            </a:r>
            <a:r>
              <a:rPr lang="en-US" b="1" dirty="0" smtClean="0"/>
              <a:t> </a:t>
            </a:r>
            <a:r>
              <a:rPr lang="en-US" b="1" dirty="0" err="1" smtClean="0"/>
              <a:t>apar</a:t>
            </a:r>
            <a:r>
              <a:rPr lang="en-US" b="1" dirty="0" smtClean="0"/>
              <a:t> </a:t>
            </a:r>
            <a:r>
              <a:rPr lang="en-US" b="1" dirty="0" err="1" smtClean="0"/>
              <a:t>chamthek</a:t>
            </a:r>
            <a:r>
              <a:rPr lang="en-US" b="1" dirty="0" smtClean="0"/>
              <a:t> </a:t>
            </a:r>
            <a:r>
              <a:rPr lang="en-US" b="1" dirty="0" err="1" smtClean="0"/>
              <a:t>abang</a:t>
            </a:r>
            <a:endParaRPr lang="en-US" b="1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428596" y="500042"/>
            <a:ext cx="2500330" cy="43529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Dolang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apar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chamthek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aBang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Etum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aHemphu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Jisu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Ningduk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alar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pi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ning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arong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Jisu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ase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arjulong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Kerui</a:t>
            </a:r>
            <a:endParaRPr kumimoji="0" lang="en-US" sz="1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Seraph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lun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alun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jume</a:t>
            </a:r>
            <a:endParaRPr kumimoji="0" lang="en-US" sz="1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Monit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atum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ade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pen;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Alang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men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kero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jutje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Jisu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kanghon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Jisu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Diyatanglo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nang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pap do-an,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Jisu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ase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arjulong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Damnon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sining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ning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arong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Chekup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dunnon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Jisu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pen.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Anongkethe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pen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thur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aBang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Alangphan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chikipo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kapejok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aBang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amen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 la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aphan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chinghonpo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kathe-ang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sining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angsong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Arlusi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aBang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Jisu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langpo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Eli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komjai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Recho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anghoi</a:t>
            </a:r>
            <a:endParaRPr kumimoji="0" lang="en-US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Jisu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amen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lun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lunpo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https://youtu.be/j-Totsvr53o?si=pZRLWecUYggC2pNX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https://youtu.be/t2BaLCVJ9IA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103</Words>
  <Application>Microsoft Office PowerPoint</Application>
  <PresentationFormat>On-screen Show (4:3)</PresentationFormat>
  <Paragraphs>30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Dolang apar chamthek abang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Dolang apar chamthek abang</dc:title>
  <dc:creator>mary</dc:creator>
  <cp:lastModifiedBy>admin</cp:lastModifiedBy>
  <cp:revision>14</cp:revision>
  <dcterms:created xsi:type="dcterms:W3CDTF">2022-07-15T15:15:12Z</dcterms:created>
  <dcterms:modified xsi:type="dcterms:W3CDTF">2026-06-24T02:52:27Z</dcterms:modified>
</cp:coreProperties>
</file>