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8D492-C154-4540-A66A-8B970C552119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53B5F-ABC2-434B-A332-74CE4FF982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reat Physician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477000" cy="5334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Die groot Geneesheer is </a:t>
            </a:r>
            <a:r>
              <a:rPr lang="nl-NL" b="1" dirty="0" smtClean="0"/>
              <a:t>naby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533400"/>
            <a:ext cx="3733800" cy="3962400"/>
          </a:xfrm>
        </p:spPr>
        <p:txBody>
          <a:bodyPr>
            <a:noAutofit/>
          </a:bodyPr>
          <a:lstStyle/>
          <a:p>
            <a:pPr algn="l"/>
            <a:r>
              <a:rPr lang="nl-NL" sz="1700" b="1" dirty="0" smtClean="0">
                <a:solidFill>
                  <a:schemeClr val="tx1"/>
                </a:solidFill>
              </a:rPr>
              <a:t>Die groot Geneesheer is naby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Die </a:t>
            </a:r>
            <a:r>
              <a:rPr lang="en-US" sz="1700" b="1" dirty="0" err="1" smtClean="0">
                <a:solidFill>
                  <a:schemeClr val="tx1"/>
                </a:solidFill>
              </a:rPr>
              <a:t>liefdevolle</a:t>
            </a:r>
            <a:r>
              <a:rPr lang="en-US" sz="1700" b="1" dirty="0" smtClean="0">
                <a:solidFill>
                  <a:schemeClr val="tx1"/>
                </a:solidFill>
              </a:rPr>
              <a:t> Jesus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Hy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maak</a:t>
            </a:r>
            <a:r>
              <a:rPr lang="en-US" sz="1700" b="1" dirty="0" smtClean="0">
                <a:solidFill>
                  <a:schemeClr val="tx1"/>
                </a:solidFill>
              </a:rPr>
              <a:t> die </a:t>
            </a:r>
            <a:r>
              <a:rPr lang="en-US" sz="1700" b="1" dirty="0" err="1" smtClean="0">
                <a:solidFill>
                  <a:schemeClr val="tx1"/>
                </a:solidFill>
              </a:rPr>
              <a:t>droewig</a:t>
            </a:r>
            <a:r>
              <a:rPr lang="en-US" sz="1700" b="1" dirty="0" smtClean="0">
                <a:solidFill>
                  <a:schemeClr val="tx1"/>
                </a:solidFill>
              </a:rPr>
              <a:t> hart </a:t>
            </a:r>
            <a:r>
              <a:rPr lang="en-US" sz="1700" b="1" dirty="0" err="1" smtClean="0">
                <a:solidFill>
                  <a:schemeClr val="tx1"/>
                </a:solidFill>
              </a:rPr>
              <a:t>weer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bly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O, </a:t>
            </a:r>
            <a:r>
              <a:rPr lang="en-US" sz="1700" b="1" dirty="0" err="1" smtClean="0">
                <a:solidFill>
                  <a:schemeClr val="tx1"/>
                </a:solidFill>
              </a:rPr>
              <a:t>hoor</a:t>
            </a:r>
            <a:r>
              <a:rPr lang="en-US" sz="1700" b="1" dirty="0" smtClean="0">
                <a:solidFill>
                  <a:schemeClr val="tx1"/>
                </a:solidFill>
              </a:rPr>
              <a:t> die stem van Jesus.</a:t>
            </a:r>
            <a:endParaRPr lang="en-US" sz="1700" b="1" dirty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Soetste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naam</a:t>
            </a:r>
            <a:r>
              <a:rPr lang="en-US" sz="1700" b="1" dirty="0" smtClean="0">
                <a:solidFill>
                  <a:srgbClr val="FF0000"/>
                </a:solidFill>
              </a:rPr>
              <a:t> in </a:t>
            </a:r>
            <a:r>
              <a:rPr lang="en-US" sz="1700" b="1" dirty="0" err="1" smtClean="0">
                <a:solidFill>
                  <a:srgbClr val="FF0000"/>
                </a:solidFill>
              </a:rPr>
              <a:t>eng’lekring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Soetste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naam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vir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sterweling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Soetste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loflied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ooit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gesing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Jesus, </a:t>
            </a:r>
            <a:r>
              <a:rPr lang="en-US" sz="1700" b="1" dirty="0" err="1" smtClean="0">
                <a:solidFill>
                  <a:srgbClr val="FF0000"/>
                </a:solidFill>
              </a:rPr>
              <a:t>dierb’re</a:t>
            </a:r>
            <a:r>
              <a:rPr lang="en-US" sz="1700" b="1" dirty="0" smtClean="0">
                <a:solidFill>
                  <a:srgbClr val="FF0000"/>
                </a:solidFill>
              </a:rPr>
              <a:t> Jesus.</a:t>
            </a:r>
            <a:endParaRPr lang="en-US" sz="1700" b="1" dirty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Jou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sonde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groot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vergewe</a:t>
            </a:r>
            <a:r>
              <a:rPr lang="en-US" sz="1700" b="1" dirty="0" smtClean="0">
                <a:solidFill>
                  <a:schemeClr val="tx1"/>
                </a:solidFill>
              </a:rPr>
              <a:t>  </a:t>
            </a:r>
            <a:r>
              <a:rPr lang="en-US" sz="1700" b="1" dirty="0" err="1" smtClean="0">
                <a:solidFill>
                  <a:schemeClr val="tx1"/>
                </a:solidFill>
              </a:rPr>
              <a:t>Hy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O, </a:t>
            </a:r>
            <a:r>
              <a:rPr lang="en-US" sz="1700" b="1" dirty="0" err="1" smtClean="0">
                <a:solidFill>
                  <a:schemeClr val="tx1"/>
                </a:solidFill>
              </a:rPr>
              <a:t>hoor</a:t>
            </a:r>
            <a:r>
              <a:rPr lang="en-US" sz="1700" b="1" dirty="0" smtClean="0">
                <a:solidFill>
                  <a:schemeClr val="tx1"/>
                </a:solidFill>
              </a:rPr>
              <a:t> die stem van Jesus.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Die </a:t>
            </a:r>
            <a:r>
              <a:rPr lang="en-US" sz="1700" b="1" dirty="0" err="1" smtClean="0">
                <a:solidFill>
                  <a:schemeClr val="tx1"/>
                </a:solidFill>
              </a:rPr>
              <a:t>Hemelweg</a:t>
            </a:r>
            <a:r>
              <a:rPr lang="en-US" sz="1700" b="1" dirty="0" smtClean="0">
                <a:solidFill>
                  <a:schemeClr val="tx1"/>
                </a:solidFill>
              </a:rPr>
              <a:t> is </a:t>
            </a:r>
            <a:r>
              <a:rPr lang="en-US" sz="1700" b="1" dirty="0" err="1" smtClean="0">
                <a:solidFill>
                  <a:schemeClr val="tx1"/>
                </a:solidFill>
              </a:rPr>
              <a:t>vir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jou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vry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‘n </a:t>
            </a:r>
            <a:r>
              <a:rPr lang="en-US" sz="1700" b="1" dirty="0" err="1" smtClean="0">
                <a:solidFill>
                  <a:schemeClr val="tx1"/>
                </a:solidFill>
              </a:rPr>
              <a:t>Kroon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kry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jy</a:t>
            </a:r>
            <a:r>
              <a:rPr lang="en-US" sz="1700" b="1" dirty="0" smtClean="0">
                <a:solidFill>
                  <a:schemeClr val="tx1"/>
                </a:solidFill>
              </a:rPr>
              <a:t> by Jesus.</a:t>
            </a:r>
            <a:endParaRPr lang="en-US" sz="1700" b="1" dirty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Sy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verdryf</a:t>
            </a:r>
            <a:r>
              <a:rPr lang="en-US" sz="1700" b="1" dirty="0" smtClean="0">
                <a:solidFill>
                  <a:schemeClr val="tx1"/>
                </a:solidFill>
              </a:rPr>
              <a:t> my </a:t>
            </a:r>
            <a:r>
              <a:rPr lang="en-US" sz="1700" b="1" dirty="0" err="1" smtClean="0">
                <a:solidFill>
                  <a:schemeClr val="tx1"/>
                </a:solidFill>
              </a:rPr>
              <a:t>skuld</a:t>
            </a:r>
            <a:r>
              <a:rPr lang="en-US" sz="1700" b="1" dirty="0" smtClean="0">
                <a:solidFill>
                  <a:schemeClr val="tx1"/>
                </a:solidFill>
              </a:rPr>
              <a:t> en </a:t>
            </a:r>
            <a:r>
              <a:rPr lang="en-US" sz="1700" b="1" dirty="0" err="1" smtClean="0">
                <a:solidFill>
                  <a:schemeClr val="tx1"/>
                </a:solidFill>
              </a:rPr>
              <a:t>vrees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Geen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ander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naam</a:t>
            </a:r>
            <a:r>
              <a:rPr lang="en-US" sz="1700" b="1" dirty="0" smtClean="0">
                <a:solidFill>
                  <a:schemeClr val="tx1"/>
                </a:solidFill>
              </a:rPr>
              <a:t> as Jesus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My </a:t>
            </a:r>
            <a:r>
              <a:rPr lang="en-US" sz="1700" b="1" dirty="0" err="1" smtClean="0">
                <a:solidFill>
                  <a:schemeClr val="tx1"/>
                </a:solidFill>
              </a:rPr>
              <a:t>siel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</a:rPr>
              <a:t> is </a:t>
            </a:r>
            <a:r>
              <a:rPr lang="en-US" sz="1700" b="1" dirty="0" err="1" smtClean="0">
                <a:solidFill>
                  <a:schemeClr val="tx1"/>
                </a:solidFill>
              </a:rPr>
              <a:t>bly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naby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wees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So </a:t>
            </a:r>
            <a:r>
              <a:rPr lang="en-US" sz="1700" b="1" dirty="0" err="1" smtClean="0">
                <a:solidFill>
                  <a:schemeClr val="tx1"/>
                </a:solidFill>
              </a:rPr>
              <a:t>na</a:t>
            </a:r>
            <a:r>
              <a:rPr lang="en-US" sz="1700" b="1" dirty="0" smtClean="0">
                <a:solidFill>
                  <a:schemeClr val="tx1"/>
                </a:solidFill>
              </a:rPr>
              <a:t> as </a:t>
            </a:r>
            <a:r>
              <a:rPr lang="en-US" sz="1700" b="1" dirty="0" err="1" smtClean="0">
                <a:solidFill>
                  <a:schemeClr val="tx1"/>
                </a:solidFill>
              </a:rPr>
              <a:t>kan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aan</a:t>
            </a:r>
            <a:r>
              <a:rPr lang="en-US" sz="1700" b="1" dirty="0" smtClean="0">
                <a:solidFill>
                  <a:schemeClr val="tx1"/>
                </a:solidFill>
              </a:rPr>
              <a:t> Jesus.</a:t>
            </a:r>
          </a:p>
          <a:p>
            <a:pPr algn="l"/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 groot Geneesheer is naby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groot Geneesheer is naby Afrikaans</dc:title>
  <dc:creator>admin</dc:creator>
  <cp:lastModifiedBy>admin</cp:lastModifiedBy>
  <cp:revision>11</cp:revision>
  <dcterms:created xsi:type="dcterms:W3CDTF">2026-06-18T19:54:04Z</dcterms:created>
  <dcterms:modified xsi:type="dcterms:W3CDTF">2026-06-22T01:49:41Z</dcterms:modified>
</cp:coreProperties>
</file>