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8BDE-8720-49BF-B6C4-A64190DC40CE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23F8-1C43-46A9-9E37-A89F9809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8BDE-8720-49BF-B6C4-A64190DC40CE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23F8-1C43-46A9-9E37-A89F9809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8BDE-8720-49BF-B6C4-A64190DC40CE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23F8-1C43-46A9-9E37-A89F9809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8BDE-8720-49BF-B6C4-A64190DC40CE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23F8-1C43-46A9-9E37-A89F9809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8BDE-8720-49BF-B6C4-A64190DC40CE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23F8-1C43-46A9-9E37-A89F9809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8BDE-8720-49BF-B6C4-A64190DC40CE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23F8-1C43-46A9-9E37-A89F9809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8BDE-8720-49BF-B6C4-A64190DC40CE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23F8-1C43-46A9-9E37-A89F9809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8BDE-8720-49BF-B6C4-A64190DC40CE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23F8-1C43-46A9-9E37-A89F9809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8BDE-8720-49BF-B6C4-A64190DC40CE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23F8-1C43-46A9-9E37-A89F9809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8BDE-8720-49BF-B6C4-A64190DC40CE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23F8-1C43-46A9-9E37-A89F9809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8BDE-8720-49BF-B6C4-A64190DC40CE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23F8-1C43-46A9-9E37-A89F9809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98BDE-8720-49BF-B6C4-A64190DC40CE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E23F8-1C43-46A9-9E37-A89F98092E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Great Physician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5918" y="142853"/>
            <a:ext cx="5572164" cy="428628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De grote Arts is ons </a:t>
            </a:r>
            <a:r>
              <a:rPr lang="nl-NL" b="1" dirty="0" smtClean="0"/>
              <a:t>nabij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1071546"/>
            <a:ext cx="8429652" cy="5643602"/>
          </a:xfrm>
        </p:spPr>
        <p:txBody>
          <a:bodyPr numCol="2">
            <a:noAutofit/>
          </a:bodyPr>
          <a:lstStyle/>
          <a:p>
            <a:pPr algn="just"/>
            <a:r>
              <a:rPr lang="nl-NL" sz="2000" b="1" dirty="0" smtClean="0">
                <a:solidFill>
                  <a:schemeClr val="tx1"/>
                </a:solidFill>
              </a:rPr>
              <a:t>De grote Arts is ons nabij</a:t>
            </a:r>
          </a:p>
          <a:p>
            <a:pPr algn="just"/>
            <a:r>
              <a:rPr lang="nl-NL" sz="2000" b="1" dirty="0" smtClean="0">
                <a:solidFill>
                  <a:schemeClr val="tx1"/>
                </a:solidFill>
              </a:rPr>
              <a:t>met wonderbare krachten.</a:t>
            </a:r>
          </a:p>
          <a:p>
            <a:pPr algn="just"/>
            <a:r>
              <a:rPr lang="nl-NL" sz="2000" b="1" dirty="0" smtClean="0">
                <a:solidFill>
                  <a:schemeClr val="tx1"/>
                </a:solidFill>
              </a:rPr>
              <a:t>Hij staat elk met zijn hulp ter zij</a:t>
            </a:r>
          </a:p>
          <a:p>
            <a:pPr algn="just"/>
            <a:r>
              <a:rPr lang="nl-NL" sz="2000" b="1" dirty="0" smtClean="0">
                <a:solidFill>
                  <a:schemeClr val="tx1"/>
                </a:solidFill>
              </a:rPr>
              <a:t>die ’t heil van Hem verwachten.</a:t>
            </a:r>
          </a:p>
          <a:p>
            <a:pPr algn="just"/>
            <a:endParaRPr lang="nl-NL" sz="2000" b="1" dirty="0" smtClean="0">
              <a:solidFill>
                <a:schemeClr val="tx1"/>
              </a:solidFill>
            </a:endParaRPr>
          </a:p>
          <a:p>
            <a:pPr algn="just"/>
            <a:r>
              <a:rPr lang="nl-NL" sz="2000" b="1" dirty="0" smtClean="0">
                <a:solidFill>
                  <a:srgbClr val="FF0000"/>
                </a:solidFill>
              </a:rPr>
              <a:t>Refrein:</a:t>
            </a:r>
          </a:p>
          <a:p>
            <a:pPr algn="just"/>
            <a:r>
              <a:rPr lang="nl-NL" sz="2000" b="1" dirty="0" smtClean="0">
                <a:solidFill>
                  <a:srgbClr val="FF0000"/>
                </a:solidFill>
              </a:rPr>
              <a:t>Loof  </a:t>
            </a:r>
            <a:r>
              <a:rPr lang="nl-NL" sz="2000" b="1" dirty="0" smtClean="0">
                <a:solidFill>
                  <a:srgbClr val="FF0000"/>
                </a:solidFill>
              </a:rPr>
              <a:t>met blijde </a:t>
            </a:r>
            <a:r>
              <a:rPr lang="nl-NL" sz="2000" b="1" dirty="0" smtClean="0">
                <a:solidFill>
                  <a:srgbClr val="FF0000"/>
                </a:solidFill>
              </a:rPr>
              <a:t>klank de Heer!</a:t>
            </a:r>
          </a:p>
          <a:p>
            <a:pPr algn="just"/>
            <a:r>
              <a:rPr lang="nl-NL" sz="2000" b="1" dirty="0" smtClean="0">
                <a:solidFill>
                  <a:srgbClr val="FF0000"/>
                </a:solidFill>
              </a:rPr>
              <a:t>Prijs Zijn grote naam steeds  weer!</a:t>
            </a:r>
            <a:endParaRPr lang="nl-NL" sz="2000" b="1" dirty="0" smtClean="0">
              <a:solidFill>
                <a:srgbClr val="FF0000"/>
              </a:solidFill>
            </a:endParaRPr>
          </a:p>
          <a:p>
            <a:pPr algn="just"/>
            <a:r>
              <a:rPr lang="nl-NL" sz="2000" b="1" dirty="0" smtClean="0">
                <a:solidFill>
                  <a:srgbClr val="FF0000"/>
                </a:solidFill>
              </a:rPr>
              <a:t>Jubel thans vol dank en eer :</a:t>
            </a:r>
          </a:p>
          <a:p>
            <a:pPr algn="just"/>
            <a:r>
              <a:rPr lang="nl-NL" sz="2000" b="1" dirty="0" smtClean="0">
                <a:solidFill>
                  <a:srgbClr val="FF0000"/>
                </a:solidFill>
              </a:rPr>
              <a:t>Jezus, Heiland,  Redder!</a:t>
            </a:r>
            <a:endParaRPr lang="nl-NL" sz="2000" b="1" dirty="0" smtClean="0">
              <a:solidFill>
                <a:srgbClr val="FF0000"/>
              </a:solidFill>
            </a:endParaRPr>
          </a:p>
          <a:p>
            <a:pPr algn="just"/>
            <a:endParaRPr lang="nl-NL" sz="2000" b="1" dirty="0" smtClean="0">
              <a:solidFill>
                <a:schemeClr val="tx1"/>
              </a:solidFill>
            </a:endParaRPr>
          </a:p>
          <a:p>
            <a:pPr algn="just"/>
            <a:r>
              <a:rPr lang="nl-NL" sz="2000" b="1" dirty="0" smtClean="0">
                <a:solidFill>
                  <a:schemeClr val="tx1"/>
                </a:solidFill>
              </a:rPr>
              <a:t>Gelenigd is mijn zielesmart,</a:t>
            </a:r>
          </a:p>
          <a:p>
            <a:pPr algn="just"/>
            <a:r>
              <a:rPr lang="nl-NL" sz="2000" b="1" dirty="0" smtClean="0">
                <a:solidFill>
                  <a:schemeClr val="tx1"/>
                </a:solidFill>
              </a:rPr>
              <a:t>gedelgd zijn al mijn schulden;</a:t>
            </a:r>
          </a:p>
          <a:p>
            <a:pPr algn="just"/>
            <a:r>
              <a:rPr lang="nl-NL" sz="2000" b="1" dirty="0" smtClean="0">
                <a:solidFill>
                  <a:schemeClr val="tx1"/>
                </a:solidFill>
              </a:rPr>
              <a:t>verlost ben ik van angst en nood</a:t>
            </a:r>
          </a:p>
          <a:p>
            <a:pPr algn="just"/>
            <a:r>
              <a:rPr lang="nl-NL" sz="2000" b="1" dirty="0" smtClean="0">
                <a:solidFill>
                  <a:schemeClr val="tx1"/>
                </a:solidFill>
              </a:rPr>
              <a:t>die eerst mijn ziel vervulden.</a:t>
            </a:r>
          </a:p>
          <a:p>
            <a:pPr algn="just"/>
            <a:r>
              <a:rPr lang="nl-NL" sz="2000" b="1" dirty="0" smtClean="0">
                <a:solidFill>
                  <a:schemeClr val="tx1"/>
                </a:solidFill>
              </a:rPr>
              <a:t>Godlof! Mijn zondelast verdween,</a:t>
            </a:r>
          </a:p>
          <a:p>
            <a:pPr algn="just"/>
            <a:r>
              <a:rPr lang="nl-NL" sz="2000" b="1" dirty="0" smtClean="0">
                <a:solidFill>
                  <a:schemeClr val="tx1"/>
                </a:solidFill>
              </a:rPr>
              <a:t>Ik heb gena verkregen!</a:t>
            </a:r>
          </a:p>
          <a:p>
            <a:pPr algn="just"/>
            <a:r>
              <a:rPr lang="nl-NL" sz="2000" b="1" dirty="0" smtClean="0">
                <a:solidFill>
                  <a:schemeClr val="tx1"/>
                </a:solidFill>
              </a:rPr>
              <a:t>Ik dank mijn Heiland; Hij alleen</a:t>
            </a:r>
          </a:p>
          <a:p>
            <a:pPr algn="just"/>
            <a:r>
              <a:rPr lang="nl-NL" sz="2000" b="1" dirty="0" smtClean="0">
                <a:solidFill>
                  <a:schemeClr val="tx1"/>
                </a:solidFill>
              </a:rPr>
              <a:t>Schonk mij dit heil, die zegen!</a:t>
            </a:r>
            <a:endParaRPr lang="nl-NL" sz="2000" b="1" dirty="0" smtClean="0">
              <a:solidFill>
                <a:schemeClr val="tx1"/>
              </a:solidFill>
            </a:endParaRPr>
          </a:p>
          <a:p>
            <a:pPr algn="just"/>
            <a:endParaRPr lang="nl-NL" sz="2000" b="1" dirty="0" smtClean="0">
              <a:solidFill>
                <a:schemeClr val="tx1"/>
              </a:solidFill>
            </a:endParaRPr>
          </a:p>
          <a:p>
            <a:pPr algn="just"/>
            <a:r>
              <a:rPr lang="nl-NL" sz="2000" b="1" dirty="0" smtClean="0">
                <a:solidFill>
                  <a:schemeClr val="tx1"/>
                </a:solidFill>
              </a:rPr>
              <a:t>Kom  </a:t>
            </a:r>
            <a:r>
              <a:rPr lang="nl-NL" sz="2000" b="1" dirty="0" smtClean="0">
                <a:solidFill>
                  <a:schemeClr val="tx1"/>
                </a:solidFill>
              </a:rPr>
              <a:t>broeders, heft een loflied aan</a:t>
            </a:r>
          </a:p>
          <a:p>
            <a:pPr algn="just"/>
            <a:r>
              <a:rPr lang="nl-NL" sz="2000" b="1" dirty="0" smtClean="0">
                <a:solidFill>
                  <a:schemeClr val="tx1"/>
                </a:solidFill>
              </a:rPr>
              <a:t>en roemt in zijn genade;</a:t>
            </a:r>
          </a:p>
          <a:p>
            <a:pPr algn="just"/>
            <a:r>
              <a:rPr lang="nl-NL" sz="2000" b="1" dirty="0" smtClean="0">
                <a:solidFill>
                  <a:schemeClr val="tx1"/>
                </a:solidFill>
              </a:rPr>
              <a:t>gij zusters, </a:t>
            </a:r>
            <a:r>
              <a:rPr lang="nl-NL" sz="2000" b="1" dirty="0" smtClean="0">
                <a:solidFill>
                  <a:schemeClr val="tx1"/>
                </a:solidFill>
              </a:rPr>
              <a:t>voeg uw stem daarbij,</a:t>
            </a:r>
            <a:endParaRPr lang="nl-NL" sz="2000" b="1" dirty="0" smtClean="0">
              <a:solidFill>
                <a:schemeClr val="tx1"/>
              </a:solidFill>
            </a:endParaRPr>
          </a:p>
          <a:p>
            <a:pPr algn="just"/>
            <a:r>
              <a:rPr lang="nl-NL" sz="2000" b="1" dirty="0" smtClean="0">
                <a:solidFill>
                  <a:schemeClr val="tx1"/>
                </a:solidFill>
              </a:rPr>
              <a:t>en </a:t>
            </a:r>
            <a:r>
              <a:rPr lang="nl-NL" sz="2000" b="1" dirty="0" smtClean="0">
                <a:solidFill>
                  <a:schemeClr val="tx1"/>
                </a:solidFill>
              </a:rPr>
              <a:t>prijs Hem vroeg en spade.</a:t>
            </a:r>
          </a:p>
          <a:p>
            <a:pPr algn="just"/>
            <a:endParaRPr lang="nl-NL" sz="2400" b="1" dirty="0" smtClean="0">
              <a:solidFill>
                <a:schemeClr val="tx1"/>
              </a:solidFill>
            </a:endParaRPr>
          </a:p>
          <a:p>
            <a:pPr algn="just"/>
            <a:endParaRPr lang="nl-NL" sz="2000" b="1" dirty="0" smtClean="0">
              <a:solidFill>
                <a:schemeClr val="tx1"/>
              </a:solidFill>
            </a:endParaRPr>
          </a:p>
          <a:p>
            <a:pPr algn="just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138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 grote Arts is ons nabij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Grote Geneesheer</dc:title>
  <dc:creator>mary</dc:creator>
  <cp:lastModifiedBy>admin</cp:lastModifiedBy>
  <cp:revision>20</cp:revision>
  <dcterms:created xsi:type="dcterms:W3CDTF">2022-07-18T18:42:29Z</dcterms:created>
  <dcterms:modified xsi:type="dcterms:W3CDTF">2026-06-19T17:07:13Z</dcterms:modified>
</cp:coreProperties>
</file>