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43" autoAdjust="0"/>
    <p:restoredTop sz="94664" autoAdjust="0"/>
  </p:normalViewPr>
  <p:slideViewPr>
    <p:cSldViewPr>
      <p:cViewPr>
        <p:scale>
          <a:sx n="100" d="100"/>
          <a:sy n="100" d="100"/>
        </p:scale>
        <p:origin x="-2778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CAA6-1CFC-405D-933A-20B72F3D22C8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55C3-D2D4-458D-9703-DB62F175E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CAA6-1CFC-405D-933A-20B72F3D22C8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55C3-D2D4-458D-9703-DB62F175E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CAA6-1CFC-405D-933A-20B72F3D22C8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55C3-D2D4-458D-9703-DB62F175E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CAA6-1CFC-405D-933A-20B72F3D22C8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55C3-D2D4-458D-9703-DB62F175E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CAA6-1CFC-405D-933A-20B72F3D22C8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55C3-D2D4-458D-9703-DB62F175E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CAA6-1CFC-405D-933A-20B72F3D22C8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55C3-D2D4-458D-9703-DB62F175E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CAA6-1CFC-405D-933A-20B72F3D22C8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55C3-D2D4-458D-9703-DB62F175E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CAA6-1CFC-405D-933A-20B72F3D22C8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55C3-D2D4-458D-9703-DB62F175E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CAA6-1CFC-405D-933A-20B72F3D22C8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55C3-D2D4-458D-9703-DB62F175E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CAA6-1CFC-405D-933A-20B72F3D22C8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55C3-D2D4-458D-9703-DB62F175E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CAA6-1CFC-405D-933A-20B72F3D22C8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55C3-D2D4-458D-9703-DB62F175E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FCAA6-1CFC-405D-933A-20B72F3D22C8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855C3-D2D4-458D-9703-DB62F175E65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주 하나님 지으신 모든 세계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3962400"/>
            <a:ext cx="9144000" cy="2895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152400"/>
            <a:ext cx="35052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b="1" dirty="0" err="1" smtClean="0"/>
              <a:t>Bantugan</a:t>
            </a:r>
            <a:r>
              <a:rPr lang="en-US" b="1" dirty="0" smtClean="0"/>
              <a:t> Ka!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143000"/>
            <a:ext cx="7772400" cy="3124200"/>
          </a:xfrm>
        </p:spPr>
        <p:txBody>
          <a:bodyPr numCol="2">
            <a:noAutofit/>
          </a:bodyPr>
          <a:lstStyle/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Ginoo'ng</a:t>
            </a:r>
            <a:r>
              <a:rPr lang="en-US" sz="1600" b="1" dirty="0" smtClean="0">
                <a:solidFill>
                  <a:schemeClr val="tx1"/>
                </a:solidFill>
              </a:rPr>
              <a:t> Dios, </a:t>
            </a:r>
            <a:r>
              <a:rPr lang="en-US" sz="1600" b="1" dirty="0" err="1" smtClean="0">
                <a:solidFill>
                  <a:schemeClr val="tx1"/>
                </a:solidFill>
              </a:rPr>
              <a:t>kon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magasusi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ako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Sa  </a:t>
            </a:r>
            <a:r>
              <a:rPr lang="en-US" sz="1600" b="1" dirty="0" err="1" smtClean="0">
                <a:solidFill>
                  <a:schemeClr val="tx1"/>
                </a:solidFill>
              </a:rPr>
              <a:t>tanan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nimong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katingalahan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Nakita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ko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ang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kamugnaan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Nimo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Nga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nagdayag’s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Imong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kabantugan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Koro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 algn="l"/>
            <a:r>
              <a:rPr lang="en-US" sz="1600" b="1" dirty="0" smtClean="0">
                <a:solidFill>
                  <a:srgbClr val="FF0000"/>
                </a:solidFill>
              </a:rPr>
              <a:t>Nan </a:t>
            </a:r>
            <a:r>
              <a:rPr lang="en-US" sz="1600" b="1" dirty="0" err="1" smtClean="0">
                <a:solidFill>
                  <a:srgbClr val="FF0000"/>
                </a:solidFill>
              </a:rPr>
              <a:t>mokanta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ang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kalag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ko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Nimo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Bantugan</a:t>
            </a:r>
            <a:r>
              <a:rPr lang="en-US" sz="1600" b="1" dirty="0" smtClean="0">
                <a:solidFill>
                  <a:srgbClr val="FF0000"/>
                </a:solidFill>
              </a:rPr>
              <a:t> Ka, </a:t>
            </a:r>
            <a:r>
              <a:rPr lang="en-US" sz="1600" b="1" dirty="0" err="1" smtClean="0">
                <a:solidFill>
                  <a:srgbClr val="FF0000"/>
                </a:solidFill>
              </a:rPr>
              <a:t>Bantugan</a:t>
            </a:r>
            <a:r>
              <a:rPr lang="en-US" sz="1600" b="1" dirty="0" smtClean="0">
                <a:solidFill>
                  <a:srgbClr val="FF0000"/>
                </a:solidFill>
              </a:rPr>
              <a:t> Ka! </a:t>
            </a:r>
          </a:p>
          <a:p>
            <a:pPr algn="l"/>
            <a:r>
              <a:rPr lang="en-US" sz="1600" b="1" dirty="0" smtClean="0">
                <a:solidFill>
                  <a:srgbClr val="FF0000"/>
                </a:solidFill>
              </a:rPr>
              <a:t>Nan </a:t>
            </a:r>
            <a:r>
              <a:rPr lang="en-US" sz="1600" b="1" dirty="0" err="1" smtClean="0">
                <a:solidFill>
                  <a:srgbClr val="FF0000"/>
                </a:solidFill>
              </a:rPr>
              <a:t>mokanta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ang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kalag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ko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Nimo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Bantugan</a:t>
            </a:r>
            <a:r>
              <a:rPr lang="en-US" sz="1600" b="1" dirty="0" smtClean="0">
                <a:solidFill>
                  <a:srgbClr val="FF0000"/>
                </a:solidFill>
              </a:rPr>
              <a:t> Ka, </a:t>
            </a:r>
            <a:r>
              <a:rPr lang="en-US" sz="1600" b="1" dirty="0" err="1" smtClean="0">
                <a:solidFill>
                  <a:srgbClr val="FF0000"/>
                </a:solidFill>
              </a:rPr>
              <a:t>Bantugan</a:t>
            </a:r>
            <a:r>
              <a:rPr lang="en-US" sz="1600" b="1" dirty="0" smtClean="0">
                <a:solidFill>
                  <a:srgbClr val="FF0000"/>
                </a:solidFill>
              </a:rPr>
              <a:t> Ka! 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Kon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ako</a:t>
            </a:r>
            <a:r>
              <a:rPr lang="en-US" sz="1600" b="1" dirty="0" smtClean="0">
                <a:solidFill>
                  <a:schemeClr val="tx1"/>
                </a:solidFill>
              </a:rPr>
              <a:t> man </a:t>
            </a:r>
            <a:r>
              <a:rPr lang="en-US" sz="1600" b="1" dirty="0" err="1" smtClean="0">
                <a:solidFill>
                  <a:schemeClr val="tx1"/>
                </a:solidFill>
              </a:rPr>
              <a:t>mamalandong’s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Ginoo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Nga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mihatag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bugtong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Anak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N’ya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Namatay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S’ya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aron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motubos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nako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Di’ </a:t>
            </a:r>
            <a:r>
              <a:rPr lang="en-US" sz="1600" b="1" dirty="0" err="1" smtClean="0">
                <a:solidFill>
                  <a:schemeClr val="tx1"/>
                </a:solidFill>
              </a:rPr>
              <a:t>masabtan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nako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Iyang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gugma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Kon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si</a:t>
            </a:r>
            <a:r>
              <a:rPr lang="en-US" sz="1600" b="1" dirty="0" smtClean="0">
                <a:solidFill>
                  <a:schemeClr val="tx1"/>
                </a:solidFill>
              </a:rPr>
              <a:t> Cristo </a:t>
            </a:r>
            <a:r>
              <a:rPr lang="en-US" sz="1600" b="1" dirty="0" err="1" smtClean="0">
                <a:solidFill>
                  <a:schemeClr val="tx1"/>
                </a:solidFill>
              </a:rPr>
              <a:t>mobalik’s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kalibutan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Ug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mopauli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nako’s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Himaya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Mohapa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ko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diha’s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Iyang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tiilan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Ug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magtuaw</a:t>
            </a:r>
            <a:r>
              <a:rPr lang="en-US" sz="1600" b="1" dirty="0" smtClean="0">
                <a:solidFill>
                  <a:schemeClr val="tx1"/>
                </a:solidFill>
              </a:rPr>
              <a:t>, O Dios, </a:t>
            </a:r>
            <a:r>
              <a:rPr lang="en-US" sz="1600" b="1" dirty="0" err="1" smtClean="0">
                <a:solidFill>
                  <a:schemeClr val="tx1"/>
                </a:solidFill>
              </a:rPr>
              <a:t>bantugan</a:t>
            </a:r>
            <a:r>
              <a:rPr lang="en-US" sz="1600" b="1" dirty="0" smtClean="0">
                <a:solidFill>
                  <a:schemeClr val="tx1"/>
                </a:solidFill>
              </a:rPr>
              <a:t> Ka.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95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Bantugan Ka!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Bantugan Ka!  cebuano</dc:title>
  <dc:creator>admin</dc:creator>
  <cp:lastModifiedBy>admin</cp:lastModifiedBy>
  <cp:revision>17</cp:revision>
  <dcterms:created xsi:type="dcterms:W3CDTF">2026-06-27T18:24:59Z</dcterms:created>
  <dcterms:modified xsi:type="dcterms:W3CDTF">2026-06-29T19:12:48Z</dcterms:modified>
</cp:coreProperties>
</file>