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4" autoAdjust="0"/>
  </p:normalViewPr>
  <p:slideViewPr>
    <p:cSldViewPr>
      <p:cViewPr varScale="1">
        <p:scale>
          <a:sx n="111" d="100"/>
          <a:sy n="111" d="100"/>
        </p:scale>
        <p:origin x="-24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6C375-A5A4-4600-8A13-A818D4059A22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74A89-C766-4946-B7CC-23D48A2F23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6C375-A5A4-4600-8A13-A818D4059A22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74A89-C766-4946-B7CC-23D48A2F23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6C375-A5A4-4600-8A13-A818D4059A22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74A89-C766-4946-B7CC-23D48A2F23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6C375-A5A4-4600-8A13-A818D4059A22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74A89-C766-4946-B7CC-23D48A2F23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6C375-A5A4-4600-8A13-A818D4059A22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74A89-C766-4946-B7CC-23D48A2F23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6C375-A5A4-4600-8A13-A818D4059A22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74A89-C766-4946-B7CC-23D48A2F23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6C375-A5A4-4600-8A13-A818D4059A22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74A89-C766-4946-B7CC-23D48A2F23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6C375-A5A4-4600-8A13-A818D4059A22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74A89-C766-4946-B7CC-23D48A2F23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6C375-A5A4-4600-8A13-A818D4059A22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74A89-C766-4946-B7CC-23D48A2F23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6C375-A5A4-4600-8A13-A818D4059A22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74A89-C766-4946-B7CC-23D48A2F23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6C375-A5A4-4600-8A13-A818D4059A22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74A89-C766-4946-B7CC-23D48A2F23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06C375-A5A4-4600-8A13-A818D4059A22}" type="datetimeFigureOut">
              <a:rPr lang="en-US" smtClean="0"/>
              <a:pPr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A74A89-C766-4946-B7CC-23D48A2F233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The Great Physician.jpg"/>
          <p:cNvPicPr>
            <a:picLocks noChangeAspect="1"/>
          </p:cNvPicPr>
          <p:nvPr userDrawn="1"/>
        </p:nvPicPr>
        <p:blipFill>
          <a:blip r:embed="rId13">
            <a:lum bright="5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228600"/>
            <a:ext cx="4648200" cy="533400"/>
          </a:xfrm>
        </p:spPr>
        <p:txBody>
          <a:bodyPr>
            <a:normAutofit fontScale="90000"/>
          </a:bodyPr>
          <a:lstStyle/>
          <a:p>
            <a:r>
              <a:rPr lang="it-IT" b="1" dirty="0" smtClean="0"/>
              <a:t>Babbab mai </a:t>
            </a:r>
            <a:r>
              <a:rPr lang="it-IT" b="1" dirty="0" smtClean="0"/>
              <a:t>magani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1600200"/>
            <a:ext cx="7696200" cy="3352800"/>
          </a:xfrm>
        </p:spPr>
        <p:txBody>
          <a:bodyPr numCol="2">
            <a:noAutofit/>
          </a:bodyPr>
          <a:lstStyle/>
          <a:p>
            <a:pPr algn="l"/>
            <a:r>
              <a:rPr lang="en-US" sz="1800" b="1" dirty="0" smtClean="0">
                <a:solidFill>
                  <a:schemeClr val="tx1"/>
                </a:solidFill>
              </a:rPr>
              <a:t>1.  </a:t>
            </a:r>
            <a:r>
              <a:rPr lang="en-US" sz="1800" b="1" dirty="0" err="1" smtClean="0">
                <a:solidFill>
                  <a:schemeClr val="tx1"/>
                </a:solidFill>
              </a:rPr>
              <a:t>Babban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mai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magani</a:t>
            </a:r>
            <a:r>
              <a:rPr lang="en-US" sz="1800" b="1" dirty="0" smtClean="0">
                <a:solidFill>
                  <a:schemeClr val="tx1"/>
                </a:solidFill>
              </a:rPr>
              <a:t> '</a:t>
            </a:r>
            <a:r>
              <a:rPr lang="en-US" sz="1800" b="1" dirty="0" err="1" smtClean="0">
                <a:solidFill>
                  <a:schemeClr val="tx1"/>
                </a:solidFill>
              </a:rPr>
              <a:t>na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nan</a:t>
            </a:r>
            <a:r>
              <a:rPr lang="en-US" sz="1800" b="1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</a:rPr>
              <a:t>Yesu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mai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jin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tausayinmu</a:t>
            </a:r>
            <a:r>
              <a:rPr lang="en-US" sz="1800" b="1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</a:rPr>
              <a:t>Mu je mu </a:t>
            </a:r>
            <a:r>
              <a:rPr lang="en-US" sz="1800" b="1" dirty="0" err="1" smtClean="0">
                <a:solidFill>
                  <a:schemeClr val="tx1"/>
                </a:solidFill>
              </a:rPr>
              <a:t>nemi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warkewa</a:t>
            </a:r>
            <a:endParaRPr lang="en-US" sz="18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</a:rPr>
              <a:t>A </a:t>
            </a:r>
            <a:r>
              <a:rPr lang="en-US" sz="1800" b="1" dirty="0" err="1" smtClean="0">
                <a:solidFill>
                  <a:schemeClr val="tx1"/>
                </a:solidFill>
              </a:rPr>
              <a:t>wurin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Almasihu</a:t>
            </a:r>
            <a:r>
              <a:rPr lang="en-US" sz="1800" b="1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18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800" b="1" dirty="0" smtClean="0">
                <a:solidFill>
                  <a:srgbClr val="FF0000"/>
                </a:solidFill>
              </a:rPr>
              <a:t>Korus</a:t>
            </a:r>
            <a:endParaRPr lang="en-US" sz="1800" b="1" dirty="0" smtClean="0">
              <a:solidFill>
                <a:srgbClr val="FF0000"/>
              </a:solidFill>
            </a:endParaRPr>
          </a:p>
          <a:p>
            <a:pPr algn="l"/>
            <a:r>
              <a:rPr lang="en-US" sz="1800" b="1" dirty="0" err="1" smtClean="0">
                <a:solidFill>
                  <a:srgbClr val="FF0000"/>
                </a:solidFill>
              </a:rPr>
              <a:t>Yesu</a:t>
            </a:r>
            <a:r>
              <a:rPr lang="en-US" sz="1800" b="1" dirty="0" smtClean="0">
                <a:solidFill>
                  <a:srgbClr val="FF0000"/>
                </a:solidFill>
              </a:rPr>
              <a:t>! </a:t>
            </a:r>
            <a:r>
              <a:rPr lang="en-US" sz="1800" b="1" dirty="0" err="1" smtClean="0">
                <a:solidFill>
                  <a:srgbClr val="FF0000"/>
                </a:solidFill>
              </a:rPr>
              <a:t>suna</a:t>
            </a:r>
            <a:r>
              <a:rPr lang="en-US" sz="1800" b="1" dirty="0" smtClean="0">
                <a:solidFill>
                  <a:srgbClr val="FF0000"/>
                </a:solidFill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</a:rPr>
              <a:t>mai</a:t>
            </a:r>
            <a:r>
              <a:rPr lang="en-US" sz="1800" b="1" dirty="0" smtClean="0">
                <a:solidFill>
                  <a:srgbClr val="FF0000"/>
                </a:solidFill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</a:rPr>
              <a:t>daɗin</a:t>
            </a:r>
            <a:r>
              <a:rPr lang="en-US" sz="1800" b="1" dirty="0" smtClean="0">
                <a:solidFill>
                  <a:srgbClr val="FF0000"/>
                </a:solidFill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</a:rPr>
              <a:t>ji</a:t>
            </a:r>
            <a:r>
              <a:rPr lang="en-US" sz="1800" b="1" dirty="0" smtClean="0">
                <a:solidFill>
                  <a:srgbClr val="FF0000"/>
                </a:solidFill>
              </a:rPr>
              <a:t>,</a:t>
            </a:r>
          </a:p>
          <a:p>
            <a:pPr algn="l"/>
            <a:r>
              <a:rPr lang="en-US" sz="1800" b="1" dirty="0" err="1" smtClean="0">
                <a:solidFill>
                  <a:srgbClr val="FF0000"/>
                </a:solidFill>
              </a:rPr>
              <a:t>Ba</a:t>
            </a:r>
            <a:r>
              <a:rPr lang="en-US" sz="1800" b="1" dirty="0" smtClean="0">
                <a:solidFill>
                  <a:srgbClr val="FF0000"/>
                </a:solidFill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</a:rPr>
              <a:t>mai</a:t>
            </a:r>
            <a:r>
              <a:rPr lang="en-US" sz="1800" b="1" dirty="0" smtClean="0">
                <a:solidFill>
                  <a:srgbClr val="FF0000"/>
                </a:solidFill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</a:rPr>
              <a:t>kamarsa</a:t>
            </a:r>
            <a:r>
              <a:rPr lang="en-US" sz="1800" b="1" dirty="0" smtClean="0">
                <a:solidFill>
                  <a:srgbClr val="FF0000"/>
                </a:solidFill>
              </a:rPr>
              <a:t>, </a:t>
            </a:r>
            <a:r>
              <a:rPr lang="en-US" sz="1800" b="1" dirty="0" err="1" smtClean="0">
                <a:solidFill>
                  <a:srgbClr val="FF0000"/>
                </a:solidFill>
              </a:rPr>
              <a:t>ba</a:t>
            </a:r>
            <a:r>
              <a:rPr lang="en-US" sz="1800" b="1" dirty="0" smtClean="0">
                <a:solidFill>
                  <a:srgbClr val="FF0000"/>
                </a:solidFill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</a:rPr>
              <a:t>mai</a:t>
            </a:r>
            <a:r>
              <a:rPr lang="en-US" sz="1800" b="1" dirty="0" smtClean="0">
                <a:solidFill>
                  <a:srgbClr val="FF0000"/>
                </a:solidFill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</a:rPr>
              <a:t>fi</a:t>
            </a:r>
            <a:r>
              <a:rPr lang="en-US" sz="1800" b="1" dirty="0" smtClean="0">
                <a:solidFill>
                  <a:srgbClr val="FF0000"/>
                </a:solidFill>
              </a:rPr>
              <a:t>.</a:t>
            </a:r>
          </a:p>
          <a:p>
            <a:pPr algn="l"/>
            <a:r>
              <a:rPr lang="en-US" sz="1800" b="1" dirty="0" smtClean="0">
                <a:solidFill>
                  <a:srgbClr val="FF0000"/>
                </a:solidFill>
              </a:rPr>
              <a:t>Ina </a:t>
            </a:r>
            <a:r>
              <a:rPr lang="en-US" sz="1800" b="1" dirty="0" err="1" smtClean="0">
                <a:solidFill>
                  <a:srgbClr val="FF0000"/>
                </a:solidFill>
              </a:rPr>
              <a:t>sonsa</a:t>
            </a:r>
            <a:r>
              <a:rPr lang="en-US" sz="1800" b="1" dirty="0" smtClean="0">
                <a:solidFill>
                  <a:srgbClr val="FF0000"/>
                </a:solidFill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</a:rPr>
              <a:t>kamar</a:t>
            </a:r>
            <a:r>
              <a:rPr lang="en-US" sz="1800" b="1" dirty="0" smtClean="0">
                <a:solidFill>
                  <a:srgbClr val="FF0000"/>
                </a:solidFill>
              </a:rPr>
              <a:t> me !</a:t>
            </a:r>
          </a:p>
          <a:p>
            <a:pPr algn="l"/>
            <a:r>
              <a:rPr lang="en-US" sz="1800" b="1" dirty="0" err="1" smtClean="0">
                <a:solidFill>
                  <a:srgbClr val="FF0000"/>
                </a:solidFill>
              </a:rPr>
              <a:t>Yesu</a:t>
            </a:r>
            <a:r>
              <a:rPr lang="en-US" sz="1800" b="1" dirty="0" smtClean="0">
                <a:solidFill>
                  <a:srgbClr val="FF0000"/>
                </a:solidFill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</a:rPr>
              <a:t>Almasihu</a:t>
            </a:r>
            <a:r>
              <a:rPr lang="en-US" sz="1800" b="1" dirty="0" smtClean="0">
                <a:solidFill>
                  <a:srgbClr val="FF0000"/>
                </a:solidFill>
              </a:rPr>
              <a:t>.</a:t>
            </a:r>
          </a:p>
          <a:p>
            <a:pPr algn="l"/>
            <a:endParaRPr lang="en-US" sz="18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</a:rPr>
              <a:t>2. Mai </a:t>
            </a:r>
            <a:r>
              <a:rPr lang="en-US" sz="1800" b="1" dirty="0" err="1" smtClean="0">
                <a:solidFill>
                  <a:schemeClr val="tx1"/>
                </a:solidFill>
              </a:rPr>
              <a:t>ba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da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lafiya</a:t>
            </a:r>
            <a:r>
              <a:rPr lang="en-US" sz="1800" b="1" dirty="0" smtClean="0">
                <a:solidFill>
                  <a:schemeClr val="tx1"/>
                </a:solidFill>
              </a:rPr>
              <a:t> ne </a:t>
            </a:r>
            <a:r>
              <a:rPr lang="en-US" sz="1800" b="1" dirty="0" err="1" smtClean="0">
                <a:solidFill>
                  <a:schemeClr val="tx1"/>
                </a:solidFill>
              </a:rPr>
              <a:t>shi</a:t>
            </a:r>
            <a:r>
              <a:rPr lang="en-US" sz="1800" b="1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</a:rPr>
              <a:t>Cuta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fa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zunubanmu</a:t>
            </a:r>
            <a:r>
              <a:rPr lang="en-US" sz="1800" b="1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</a:rPr>
              <a:t>Mu je mu </a:t>
            </a:r>
            <a:r>
              <a:rPr lang="en-US" sz="1800" b="1" dirty="0" err="1" smtClean="0">
                <a:solidFill>
                  <a:schemeClr val="tx1"/>
                </a:solidFill>
              </a:rPr>
              <a:t>roƙi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gafara</a:t>
            </a:r>
            <a:endParaRPr lang="en-US" sz="18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</a:rPr>
              <a:t>A </a:t>
            </a:r>
            <a:r>
              <a:rPr lang="en-US" sz="1800" b="1" dirty="0" err="1" smtClean="0">
                <a:solidFill>
                  <a:schemeClr val="tx1"/>
                </a:solidFill>
              </a:rPr>
              <a:t>wurin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Almasihu</a:t>
            </a:r>
            <a:r>
              <a:rPr lang="en-US" sz="1800" b="1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18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</a:rPr>
              <a:t>3. Mai </a:t>
            </a:r>
            <a:r>
              <a:rPr lang="en-US" sz="1800" b="1" dirty="0" err="1" smtClean="0">
                <a:solidFill>
                  <a:schemeClr val="tx1"/>
                </a:solidFill>
              </a:rPr>
              <a:t>kawo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gafara</a:t>
            </a:r>
            <a:r>
              <a:rPr lang="en-US" sz="1800" b="1" dirty="0" smtClean="0">
                <a:solidFill>
                  <a:schemeClr val="tx1"/>
                </a:solidFill>
              </a:rPr>
              <a:t> ne </a:t>
            </a:r>
            <a:r>
              <a:rPr lang="en-US" sz="1800" b="1" dirty="0" err="1" smtClean="0">
                <a:solidFill>
                  <a:schemeClr val="tx1"/>
                </a:solidFill>
              </a:rPr>
              <a:t>shi</a:t>
            </a:r>
            <a:r>
              <a:rPr lang="en-US" sz="1800" b="1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</a:rPr>
              <a:t>Ya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ɗauke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zunubanmu</a:t>
            </a:r>
            <a:r>
              <a:rPr lang="en-US" sz="1800" b="1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</a:rPr>
              <a:t>Ya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kai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su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bisa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itacen</a:t>
            </a:r>
            <a:endParaRPr lang="en-US" sz="18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</a:rPr>
              <a:t>A </a:t>
            </a:r>
            <a:r>
              <a:rPr lang="en-US" sz="1800" b="1" dirty="0" err="1" smtClean="0">
                <a:solidFill>
                  <a:schemeClr val="tx1"/>
                </a:solidFill>
              </a:rPr>
              <a:t>cikin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jiki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nasa</a:t>
            </a:r>
            <a:r>
              <a:rPr lang="en-US" sz="1800" b="1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1800" b="1" dirty="0" smtClean="0">
              <a:solidFill>
                <a:schemeClr val="tx1"/>
              </a:solidFill>
            </a:endParaRPr>
          </a:p>
          <a:p>
            <a:pPr algn="l"/>
            <a:endParaRPr lang="en-US" sz="18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</a:rPr>
              <a:t>4. Nan </a:t>
            </a:r>
            <a:r>
              <a:rPr lang="en-US" sz="1800" b="1" dirty="0" err="1" smtClean="0">
                <a:solidFill>
                  <a:schemeClr val="tx1"/>
                </a:solidFill>
              </a:rPr>
              <a:t>gaba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za</a:t>
            </a:r>
            <a:r>
              <a:rPr lang="en-US" sz="1800" b="1" dirty="0" smtClean="0">
                <a:solidFill>
                  <a:schemeClr val="tx1"/>
                </a:solidFill>
              </a:rPr>
              <a:t> mu </a:t>
            </a:r>
            <a:r>
              <a:rPr lang="en-US" sz="1800" b="1" dirty="0" err="1" smtClean="0">
                <a:solidFill>
                  <a:schemeClr val="tx1"/>
                </a:solidFill>
              </a:rPr>
              <a:t>yabe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shi</a:t>
            </a:r>
            <a:r>
              <a:rPr lang="en-US" sz="1800" b="1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</a:rPr>
              <a:t>Mun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komo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lafiyayyu</a:t>
            </a:r>
            <a:r>
              <a:rPr lang="en-US" sz="1800" b="1" dirty="0" smtClean="0">
                <a:solidFill>
                  <a:schemeClr val="tx1"/>
                </a:solidFill>
              </a:rPr>
              <a:t>.</a:t>
            </a: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</a:rPr>
              <a:t>Ba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magani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na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zunubi</a:t>
            </a:r>
            <a:endParaRPr lang="en-US" sz="18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</a:rPr>
              <a:t>Sai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wurin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Almasihu</a:t>
            </a:r>
            <a:r>
              <a:rPr lang="en-US" sz="1800" b="1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18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800" b="1" dirty="0" smtClean="0">
                <a:solidFill>
                  <a:schemeClr val="tx1"/>
                </a:solidFill>
              </a:rPr>
              <a:t>5. </a:t>
            </a:r>
            <a:r>
              <a:rPr lang="en-US" sz="1800" b="1" dirty="0" err="1" smtClean="0">
                <a:solidFill>
                  <a:schemeClr val="tx1"/>
                </a:solidFill>
              </a:rPr>
              <a:t>Amma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da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dangi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masu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yawa</a:t>
            </a:r>
            <a:endParaRPr lang="en-US" sz="1800" b="1" dirty="0" smtClean="0">
              <a:solidFill>
                <a:schemeClr val="tx1"/>
              </a:solidFill>
            </a:endParaRPr>
          </a:p>
          <a:p>
            <a:pPr algn="l"/>
            <a:r>
              <a:rPr lang="en-US" sz="1800" b="1" dirty="0" err="1" smtClean="0">
                <a:solidFill>
                  <a:schemeClr val="tx1"/>
                </a:solidFill>
              </a:rPr>
              <a:t>Da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ba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su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da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cetonsa</a:t>
            </a:r>
            <a:r>
              <a:rPr lang="en-US" sz="1800" b="1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</a:rPr>
              <a:t>Mu </a:t>
            </a:r>
            <a:r>
              <a:rPr lang="en-US" sz="1800" b="1" dirty="0" err="1" smtClean="0">
                <a:solidFill>
                  <a:schemeClr val="tx1"/>
                </a:solidFill>
              </a:rPr>
              <a:t>sai</a:t>
            </a:r>
            <a:r>
              <a:rPr lang="en-US" sz="1800" b="1" dirty="0" smtClean="0">
                <a:solidFill>
                  <a:schemeClr val="tx1"/>
                </a:solidFill>
              </a:rPr>
              <a:t> mu je mu </a:t>
            </a:r>
            <a:r>
              <a:rPr lang="en-US" sz="1800" b="1" dirty="0" err="1" smtClean="0">
                <a:solidFill>
                  <a:schemeClr val="tx1"/>
                </a:solidFill>
              </a:rPr>
              <a:t>neme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su</a:t>
            </a:r>
            <a:r>
              <a:rPr lang="en-US" sz="1800" b="1" dirty="0" smtClean="0">
                <a:solidFill>
                  <a:schemeClr val="tx1"/>
                </a:solidFill>
              </a:rPr>
              <a:t>,</a:t>
            </a:r>
          </a:p>
          <a:p>
            <a:pPr algn="l"/>
            <a:r>
              <a:rPr lang="en-US" sz="1800" b="1" dirty="0" smtClean="0">
                <a:solidFill>
                  <a:schemeClr val="tx1"/>
                </a:solidFill>
              </a:rPr>
              <a:t>Mu </a:t>
            </a:r>
            <a:r>
              <a:rPr lang="en-US" sz="1800" b="1" dirty="0" err="1" smtClean="0">
                <a:solidFill>
                  <a:schemeClr val="tx1"/>
                </a:solidFill>
              </a:rPr>
              <a:t>kai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su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wurin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Yesu</a:t>
            </a:r>
            <a:r>
              <a:rPr lang="en-US" sz="1800" b="1" dirty="0" smtClean="0">
                <a:solidFill>
                  <a:schemeClr val="tx1"/>
                </a:solidFill>
              </a:rPr>
              <a:t>.</a:t>
            </a:r>
          </a:p>
          <a:p>
            <a:pPr algn="l"/>
            <a:endParaRPr lang="en-US" sz="1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141</Words>
  <Application>Microsoft Office PowerPoint</Application>
  <PresentationFormat>On-screen Show (4:3)</PresentationFormat>
  <Paragraphs>32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Babbab mai magani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Babbab mai magani</dc:title>
  <dc:creator>admin</dc:creator>
  <cp:lastModifiedBy>admin</cp:lastModifiedBy>
  <cp:revision>4</cp:revision>
  <dcterms:created xsi:type="dcterms:W3CDTF">2026-06-22T02:25:31Z</dcterms:created>
  <dcterms:modified xsi:type="dcterms:W3CDTF">2026-06-24T02:35:31Z</dcterms:modified>
</cp:coreProperties>
</file>