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43" autoAdjust="0"/>
    <p:restoredTop sz="94664" autoAdjust="0"/>
  </p:normalViewPr>
  <p:slideViewPr>
    <p:cSldViewPr>
      <p:cViewPr>
        <p:scale>
          <a:sx n="100" d="100"/>
          <a:sy n="100" d="100"/>
        </p:scale>
        <p:origin x="-2778" y="-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BFC5-018A-4224-A6B9-BB4DC059345C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CDB02-A55A-4ED5-8EC9-A316732217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BFC5-018A-4224-A6B9-BB4DC059345C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CDB02-A55A-4ED5-8EC9-A316732217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BFC5-018A-4224-A6B9-BB4DC059345C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CDB02-A55A-4ED5-8EC9-A316732217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BFC5-018A-4224-A6B9-BB4DC059345C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CDB02-A55A-4ED5-8EC9-A316732217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BFC5-018A-4224-A6B9-BB4DC059345C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CDB02-A55A-4ED5-8EC9-A316732217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BFC5-018A-4224-A6B9-BB4DC059345C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CDB02-A55A-4ED5-8EC9-A316732217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BFC5-018A-4224-A6B9-BB4DC059345C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CDB02-A55A-4ED5-8EC9-A316732217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BFC5-018A-4224-A6B9-BB4DC059345C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CDB02-A55A-4ED5-8EC9-A316732217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BFC5-018A-4224-A6B9-BB4DC059345C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CDB02-A55A-4ED5-8EC9-A316732217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BFC5-018A-4224-A6B9-BB4DC059345C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CDB02-A55A-4ED5-8EC9-A316732217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BFC5-018A-4224-A6B9-BB4DC059345C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CDB02-A55A-4ED5-8EC9-A316732217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FBFC5-018A-4224-A6B9-BB4DC059345C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CDB02-A55A-4ED5-8EC9-A316732217C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주 하나님 지으신 모든 세계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3962400"/>
            <a:ext cx="9144000" cy="28956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1"/>
            <a:ext cx="4953000" cy="609599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Anian</a:t>
            </a:r>
            <a:r>
              <a:rPr lang="en-US" b="1" dirty="0" smtClean="0"/>
              <a:t> a </a:t>
            </a:r>
            <a:r>
              <a:rPr lang="en-US" b="1" dirty="0" err="1" smtClean="0"/>
              <a:t>nagdakkelkan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838200"/>
            <a:ext cx="7772400" cy="3962400"/>
          </a:xfrm>
        </p:spPr>
        <p:txBody>
          <a:bodyPr numCol="2">
            <a:noAutofit/>
          </a:bodyPr>
          <a:lstStyle/>
          <a:p>
            <a:pPr algn="l"/>
            <a:r>
              <a:rPr lang="en-US" sz="1400" b="1" dirty="0" smtClean="0">
                <a:solidFill>
                  <a:schemeClr val="tx1"/>
                </a:solidFill>
              </a:rPr>
              <a:t>O </a:t>
            </a:r>
            <a:r>
              <a:rPr lang="en-US" sz="1400" b="1" dirty="0" err="1" smtClean="0">
                <a:solidFill>
                  <a:schemeClr val="tx1"/>
                </a:solidFill>
              </a:rPr>
              <a:t>dios</a:t>
            </a:r>
            <a:r>
              <a:rPr lang="en-US" sz="1400" b="1" dirty="0" smtClean="0">
                <a:solidFill>
                  <a:schemeClr val="tx1"/>
                </a:solidFill>
              </a:rPr>
              <a:t> Apo, no </a:t>
            </a:r>
            <a:r>
              <a:rPr lang="en-US" sz="1400" b="1" dirty="0" err="1" smtClean="0">
                <a:solidFill>
                  <a:schemeClr val="tx1"/>
                </a:solidFill>
              </a:rPr>
              <a:t>innak</a:t>
            </a:r>
            <a:r>
              <a:rPr lang="en-US" sz="1400" b="1" dirty="0" smtClean="0">
                <a:solidFill>
                  <a:schemeClr val="tx1"/>
                </a:solidFill>
              </a:rPr>
              <a:t> a </a:t>
            </a:r>
            <a:r>
              <a:rPr lang="en-US" sz="1400" b="1" dirty="0" err="1" smtClean="0">
                <a:solidFill>
                  <a:schemeClr val="tx1"/>
                </a:solidFill>
              </a:rPr>
              <a:t>matmatan</a:t>
            </a:r>
            <a:r>
              <a:rPr lang="en-US" sz="14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400" b="1" dirty="0" err="1" smtClean="0">
                <a:solidFill>
                  <a:schemeClr val="tx1"/>
                </a:solidFill>
              </a:rPr>
              <a:t>Naindaklan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aramid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ta</a:t>
            </a:r>
            <a:r>
              <a:rPr lang="en-US" sz="1400" b="1" dirty="0" smtClean="0">
                <a:solidFill>
                  <a:schemeClr val="tx1"/>
                </a:solidFill>
              </a:rPr>
              <a:t> imam,</a:t>
            </a:r>
          </a:p>
          <a:p>
            <a:pPr algn="l"/>
            <a:r>
              <a:rPr lang="en-US" sz="1400" b="1" dirty="0" smtClean="0">
                <a:solidFill>
                  <a:schemeClr val="tx1"/>
                </a:solidFill>
              </a:rPr>
              <a:t>Init, </a:t>
            </a:r>
            <a:r>
              <a:rPr lang="en-US" sz="1400" b="1" dirty="0" err="1" smtClean="0">
                <a:solidFill>
                  <a:schemeClr val="tx1"/>
                </a:solidFill>
              </a:rPr>
              <a:t>bulan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bitbituen</a:t>
            </a:r>
            <a:r>
              <a:rPr lang="en-US" sz="1400" b="1" dirty="0" smtClean="0">
                <a:solidFill>
                  <a:schemeClr val="tx1"/>
                </a:solidFill>
              </a:rPr>
              <a:t> ‘</a:t>
            </a:r>
            <a:r>
              <a:rPr lang="en-US" sz="1400" b="1" dirty="0" err="1" smtClean="0">
                <a:solidFill>
                  <a:schemeClr val="tx1"/>
                </a:solidFill>
              </a:rPr>
              <a:t>diay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tangatang</a:t>
            </a:r>
            <a:r>
              <a:rPr lang="en-US" sz="14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400" b="1" dirty="0" err="1" smtClean="0">
                <a:solidFill>
                  <a:schemeClr val="tx1"/>
                </a:solidFill>
              </a:rPr>
              <a:t>Pannakabalinmo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naiparang</a:t>
            </a:r>
            <a:r>
              <a:rPr lang="en-US" sz="1400" b="1" dirty="0" smtClean="0">
                <a:solidFill>
                  <a:schemeClr val="tx1"/>
                </a:solidFill>
              </a:rPr>
              <a:t>.</a:t>
            </a:r>
            <a:endParaRPr lang="en-US" sz="1400" b="1" dirty="0" smtClean="0">
              <a:solidFill>
                <a:schemeClr val="tx1"/>
              </a:solidFill>
            </a:endParaRPr>
          </a:p>
          <a:p>
            <a:pPr algn="l"/>
            <a:endParaRPr lang="en-US" sz="1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400" b="1" dirty="0" err="1" smtClean="0">
                <a:solidFill>
                  <a:srgbClr val="FF0000"/>
                </a:solidFill>
              </a:rPr>
              <a:t>Koro</a:t>
            </a:r>
            <a:endParaRPr lang="en-US" sz="1400" b="1" dirty="0" smtClean="0">
              <a:solidFill>
                <a:srgbClr val="FF0000"/>
              </a:solidFill>
            </a:endParaRPr>
          </a:p>
          <a:p>
            <a:pPr algn="l"/>
            <a:r>
              <a:rPr lang="en-US" sz="1400" b="1" dirty="0" smtClean="0">
                <a:solidFill>
                  <a:srgbClr val="FF0000"/>
                </a:solidFill>
              </a:rPr>
              <a:t>Toy </a:t>
            </a:r>
            <a:r>
              <a:rPr lang="en-US" sz="1400" b="1" dirty="0" err="1" smtClean="0">
                <a:solidFill>
                  <a:srgbClr val="FF0000"/>
                </a:solidFill>
              </a:rPr>
              <a:t>kararuak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</a:rPr>
              <a:t>innaka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</a:rPr>
              <a:t>kantaan</a:t>
            </a:r>
            <a:r>
              <a:rPr lang="en-US" sz="1400" b="1" dirty="0" smtClean="0">
                <a:solidFill>
                  <a:srgbClr val="FF0000"/>
                </a:solidFill>
              </a:rPr>
              <a:t>, </a:t>
            </a:r>
          </a:p>
          <a:p>
            <a:pPr algn="l"/>
            <a:r>
              <a:rPr lang="en-US" sz="1400" b="1" dirty="0" smtClean="0">
                <a:solidFill>
                  <a:srgbClr val="FF0000"/>
                </a:solidFill>
              </a:rPr>
              <a:t>O </a:t>
            </a:r>
            <a:r>
              <a:rPr lang="en-US" sz="1400" b="1" dirty="0" err="1" smtClean="0">
                <a:solidFill>
                  <a:srgbClr val="FF0000"/>
                </a:solidFill>
              </a:rPr>
              <a:t>anian</a:t>
            </a:r>
            <a:r>
              <a:rPr lang="en-US" sz="1400" b="1" dirty="0" smtClean="0">
                <a:solidFill>
                  <a:srgbClr val="FF0000"/>
                </a:solidFill>
              </a:rPr>
              <a:t> a </a:t>
            </a:r>
            <a:r>
              <a:rPr lang="en-US" sz="1400" b="1" dirty="0" err="1" smtClean="0">
                <a:solidFill>
                  <a:srgbClr val="FF0000"/>
                </a:solidFill>
              </a:rPr>
              <a:t>nagdakkelkan</a:t>
            </a:r>
            <a:r>
              <a:rPr lang="en-US" sz="1400" b="1" dirty="0" smtClean="0">
                <a:solidFill>
                  <a:srgbClr val="FF0000"/>
                </a:solidFill>
              </a:rPr>
              <a:t>, </a:t>
            </a:r>
          </a:p>
          <a:p>
            <a:pPr algn="l"/>
            <a:r>
              <a:rPr lang="en-US" sz="1400" b="1" dirty="0" smtClean="0">
                <a:solidFill>
                  <a:srgbClr val="FF0000"/>
                </a:solidFill>
              </a:rPr>
              <a:t>Toy </a:t>
            </a:r>
            <a:r>
              <a:rPr lang="en-US" sz="1400" b="1" dirty="0" err="1" smtClean="0">
                <a:solidFill>
                  <a:srgbClr val="FF0000"/>
                </a:solidFill>
              </a:rPr>
              <a:t>kararuak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</a:rPr>
              <a:t>innaka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</a:rPr>
              <a:t>kantaan</a:t>
            </a:r>
            <a:r>
              <a:rPr lang="en-US" sz="1400" b="1" dirty="0" smtClean="0">
                <a:solidFill>
                  <a:srgbClr val="FF0000"/>
                </a:solidFill>
              </a:rPr>
              <a:t>, </a:t>
            </a:r>
          </a:p>
          <a:p>
            <a:pPr algn="l"/>
            <a:r>
              <a:rPr lang="en-US" sz="1400" b="1" dirty="0" smtClean="0">
                <a:solidFill>
                  <a:srgbClr val="FF0000"/>
                </a:solidFill>
              </a:rPr>
              <a:t>O </a:t>
            </a:r>
            <a:r>
              <a:rPr lang="en-US" sz="1400" b="1" dirty="0" err="1" smtClean="0">
                <a:solidFill>
                  <a:srgbClr val="FF0000"/>
                </a:solidFill>
              </a:rPr>
              <a:t>anian</a:t>
            </a:r>
            <a:r>
              <a:rPr lang="en-US" sz="1400" b="1" dirty="0" smtClean="0">
                <a:solidFill>
                  <a:srgbClr val="FF0000"/>
                </a:solidFill>
              </a:rPr>
              <a:t> a </a:t>
            </a:r>
            <a:r>
              <a:rPr lang="en-US" sz="1400" b="1" dirty="0" err="1" smtClean="0">
                <a:solidFill>
                  <a:srgbClr val="FF0000"/>
                </a:solidFill>
              </a:rPr>
              <a:t>nagdakkelkan</a:t>
            </a:r>
            <a:r>
              <a:rPr lang="en-US" sz="1400" b="1" dirty="0" smtClean="0">
                <a:solidFill>
                  <a:srgbClr val="FF0000"/>
                </a:solidFill>
              </a:rPr>
              <a:t>.</a:t>
            </a:r>
          </a:p>
          <a:p>
            <a:pPr algn="l"/>
            <a:endParaRPr lang="en-US" sz="1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400" b="1" dirty="0" smtClean="0">
                <a:solidFill>
                  <a:schemeClr val="tx1"/>
                </a:solidFill>
              </a:rPr>
              <a:t>No </a:t>
            </a:r>
            <a:r>
              <a:rPr lang="en-US" sz="1400" b="1" dirty="0" err="1" smtClean="0">
                <a:solidFill>
                  <a:schemeClr val="tx1"/>
                </a:solidFill>
              </a:rPr>
              <a:t>magnaak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tengngat</a:t>
            </a:r>
            <a:r>
              <a:rPr lang="en-US" sz="1400" b="1" dirty="0" smtClean="0">
                <a:solidFill>
                  <a:schemeClr val="tx1"/>
                </a:solidFill>
              </a:rPr>
              <a:t>’ </a:t>
            </a:r>
            <a:r>
              <a:rPr lang="en-US" sz="1400" b="1" dirty="0" err="1" smtClean="0">
                <a:solidFill>
                  <a:schemeClr val="tx1"/>
                </a:solidFill>
              </a:rPr>
              <a:t>kabakbakiran</a:t>
            </a:r>
            <a:r>
              <a:rPr lang="en-US" sz="14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400" b="1" dirty="0" err="1" smtClean="0">
                <a:solidFill>
                  <a:schemeClr val="tx1"/>
                </a:solidFill>
              </a:rPr>
              <a:t>Ket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mangngegak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kankantat</a:t>
            </a:r>
            <a:r>
              <a:rPr lang="en-US" sz="1400" b="1" dirty="0" smtClean="0">
                <a:solidFill>
                  <a:schemeClr val="tx1"/>
                </a:solidFill>
              </a:rPr>
              <a:t>’ </a:t>
            </a:r>
            <a:r>
              <a:rPr lang="en-US" sz="1400" b="1" dirty="0" err="1" smtClean="0">
                <a:solidFill>
                  <a:schemeClr val="tx1"/>
                </a:solidFill>
              </a:rPr>
              <a:t>bilbilit</a:t>
            </a:r>
            <a:r>
              <a:rPr lang="en-US" sz="14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400" b="1" dirty="0" smtClean="0">
                <a:solidFill>
                  <a:schemeClr val="tx1"/>
                </a:solidFill>
              </a:rPr>
              <a:t>No </a:t>
            </a:r>
            <a:r>
              <a:rPr lang="en-US" sz="1400" b="1" dirty="0" err="1" smtClean="0">
                <a:solidFill>
                  <a:schemeClr val="tx1"/>
                </a:solidFill>
              </a:rPr>
              <a:t>makitak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kinadaeg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pinarsuam</a:t>
            </a:r>
            <a:r>
              <a:rPr lang="en-US" sz="14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400" b="1" dirty="0" smtClean="0">
                <a:solidFill>
                  <a:schemeClr val="tx1"/>
                </a:solidFill>
              </a:rPr>
              <a:t>Ken </a:t>
            </a:r>
            <a:r>
              <a:rPr lang="en-US" sz="1400" b="1" dirty="0" err="1" smtClean="0">
                <a:solidFill>
                  <a:schemeClr val="tx1"/>
                </a:solidFill>
              </a:rPr>
              <a:t>mariknak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ti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pul-oy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ti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angin</a:t>
            </a:r>
            <a:r>
              <a:rPr lang="en-US" sz="14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1400" b="1" dirty="0" smtClean="0">
                <a:solidFill>
                  <a:schemeClr val="tx1"/>
                </a:solidFill>
              </a:rPr>
              <a:t>Ni </a:t>
            </a:r>
            <a:r>
              <a:rPr lang="en-US" sz="1400" b="1" dirty="0" err="1" smtClean="0">
                <a:solidFill>
                  <a:schemeClr val="tx1"/>
                </a:solidFill>
              </a:rPr>
              <a:t>malagipkot</a:t>
            </a:r>
            <a:r>
              <a:rPr lang="en-US" sz="1400" b="1" dirty="0" smtClean="0">
                <a:solidFill>
                  <a:schemeClr val="tx1"/>
                </a:solidFill>
              </a:rPr>
              <a:t>’ </a:t>
            </a:r>
            <a:r>
              <a:rPr lang="en-US" sz="1400" b="1" dirty="0" err="1" smtClean="0">
                <a:solidFill>
                  <a:schemeClr val="tx1"/>
                </a:solidFill>
              </a:rPr>
              <a:t>panangipaaymo</a:t>
            </a:r>
            <a:r>
              <a:rPr lang="en-US" sz="14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400" b="1" dirty="0" err="1" smtClean="0">
                <a:solidFill>
                  <a:schemeClr val="tx1"/>
                </a:solidFill>
              </a:rPr>
              <a:t>Bugbugtong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Anakmo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diay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Kalbaryo</a:t>
            </a:r>
            <a:r>
              <a:rPr lang="en-US" sz="14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400" b="1" dirty="0" err="1" smtClean="0">
                <a:solidFill>
                  <a:schemeClr val="tx1"/>
                </a:solidFill>
              </a:rPr>
              <a:t>Ket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idiay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krus</a:t>
            </a:r>
            <a:r>
              <a:rPr lang="en-US" sz="1400" b="1" dirty="0" smtClean="0">
                <a:solidFill>
                  <a:schemeClr val="tx1"/>
                </a:solidFill>
              </a:rPr>
              <a:t>, </a:t>
            </a:r>
            <a:r>
              <a:rPr lang="en-US" sz="1400" b="1" dirty="0" err="1" smtClean="0">
                <a:solidFill>
                  <a:schemeClr val="tx1"/>
                </a:solidFill>
              </a:rPr>
              <a:t>basolko</a:t>
            </a:r>
            <a:r>
              <a:rPr lang="en-US" sz="1400" b="1" dirty="0" smtClean="0">
                <a:solidFill>
                  <a:schemeClr val="tx1"/>
                </a:solidFill>
              </a:rPr>
              <a:t> in </a:t>
            </a:r>
            <a:r>
              <a:rPr lang="en-US" sz="1400" b="1" dirty="0" err="1" smtClean="0">
                <a:solidFill>
                  <a:schemeClr val="tx1"/>
                </a:solidFill>
              </a:rPr>
              <a:t>awitna</a:t>
            </a:r>
            <a:r>
              <a:rPr lang="en-US" sz="14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400" b="1" dirty="0" err="1" smtClean="0">
                <a:solidFill>
                  <a:schemeClr val="tx1"/>
                </a:solidFill>
              </a:rPr>
              <a:t>Isut</a:t>
            </a:r>
            <a:r>
              <a:rPr lang="en-US" sz="1400" b="1" dirty="0" smtClean="0">
                <a:solidFill>
                  <a:schemeClr val="tx1"/>
                </a:solidFill>
              </a:rPr>
              <a:t>’ </a:t>
            </a:r>
            <a:r>
              <a:rPr lang="en-US" sz="1400" b="1" dirty="0" err="1" smtClean="0">
                <a:solidFill>
                  <a:schemeClr val="tx1"/>
                </a:solidFill>
              </a:rPr>
              <a:t>natay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tapno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subbotennak</a:t>
            </a:r>
            <a:r>
              <a:rPr lang="en-US" sz="14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1400" b="1" dirty="0" smtClean="0">
              <a:solidFill>
                <a:schemeClr val="tx1"/>
              </a:solidFill>
            </a:endParaRPr>
          </a:p>
          <a:p>
            <a:pPr algn="l"/>
            <a:endParaRPr lang="en-US" sz="1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400" b="1" dirty="0" err="1" smtClean="0">
                <a:solidFill>
                  <a:schemeClr val="tx1"/>
                </a:solidFill>
              </a:rPr>
              <a:t>Inton</a:t>
            </a:r>
            <a:r>
              <a:rPr lang="en-US" sz="1400" b="1" dirty="0" smtClean="0">
                <a:solidFill>
                  <a:schemeClr val="tx1"/>
                </a:solidFill>
              </a:rPr>
              <a:t> Cristo </a:t>
            </a:r>
            <a:r>
              <a:rPr lang="en-US" sz="1400" b="1" dirty="0" err="1" smtClean="0">
                <a:solidFill>
                  <a:schemeClr val="tx1"/>
                </a:solidFill>
              </a:rPr>
              <a:t>agsubli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ditoy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daga</a:t>
            </a:r>
            <a:r>
              <a:rPr lang="en-US" sz="14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400" b="1" dirty="0" err="1" smtClean="0">
                <a:solidFill>
                  <a:schemeClr val="tx1"/>
                </a:solidFill>
              </a:rPr>
              <a:t>Alaennk</a:t>
            </a:r>
            <a:r>
              <a:rPr lang="en-US" sz="1400" b="1" dirty="0" smtClean="0">
                <a:solidFill>
                  <a:schemeClr val="tx1"/>
                </a:solidFill>
              </a:rPr>
              <a:t> ‘</a:t>
            </a:r>
            <a:r>
              <a:rPr lang="en-US" sz="1400" b="1" dirty="0" err="1" smtClean="0">
                <a:solidFill>
                  <a:schemeClr val="tx1"/>
                </a:solidFill>
              </a:rPr>
              <a:t>diay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taeng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naragsak</a:t>
            </a:r>
            <a:r>
              <a:rPr lang="en-US" sz="14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400" b="1" dirty="0" err="1" smtClean="0">
                <a:solidFill>
                  <a:schemeClr val="tx1"/>
                </a:solidFill>
              </a:rPr>
              <a:t>Agrukbabak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gaput</a:t>
            </a:r>
            <a:r>
              <a:rPr lang="en-US" sz="1400" b="1" dirty="0" smtClean="0">
                <a:solidFill>
                  <a:schemeClr val="tx1"/>
                </a:solidFill>
              </a:rPr>
              <a:t>’ </a:t>
            </a:r>
            <a:r>
              <a:rPr lang="en-US" sz="1400" b="1" dirty="0" err="1" smtClean="0">
                <a:solidFill>
                  <a:schemeClr val="tx1"/>
                </a:solidFill>
              </a:rPr>
              <a:t>panagdayawko</a:t>
            </a:r>
            <a:r>
              <a:rPr lang="en-US" sz="14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1400" b="1" dirty="0" err="1" smtClean="0">
                <a:solidFill>
                  <a:schemeClr val="tx1"/>
                </a:solidFill>
              </a:rPr>
              <a:t>Ket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ikantak</a:t>
            </a:r>
            <a:r>
              <a:rPr lang="en-US" sz="1400" b="1" dirty="0" smtClean="0">
                <a:solidFill>
                  <a:schemeClr val="tx1"/>
                </a:solidFill>
              </a:rPr>
              <a:t>, “</a:t>
            </a:r>
            <a:r>
              <a:rPr lang="en-US" sz="1400" b="1" dirty="0" err="1" smtClean="0">
                <a:solidFill>
                  <a:schemeClr val="tx1"/>
                </a:solidFill>
              </a:rPr>
              <a:t>Nagtan-okkan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Diosko</a:t>
            </a:r>
            <a:r>
              <a:rPr lang="en-US" sz="1400" b="1" dirty="0" smtClean="0">
                <a:solidFill>
                  <a:schemeClr val="tx1"/>
                </a:solidFill>
              </a:rPr>
              <a:t>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121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Anian a nagdakkelkan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Anian a nagdakkelkan ilocano</dc:title>
  <dc:creator>admin</dc:creator>
  <cp:lastModifiedBy>admin</cp:lastModifiedBy>
  <cp:revision>26</cp:revision>
  <dcterms:created xsi:type="dcterms:W3CDTF">2026-06-27T18:16:13Z</dcterms:created>
  <dcterms:modified xsi:type="dcterms:W3CDTF">2026-06-29T19:47:30Z</dcterms:modified>
</cp:coreProperties>
</file>