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1C88-F1CE-45BC-AE06-D20678BE1375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931E1-AB36-482A-9162-090E700D4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1C88-F1CE-45BC-AE06-D20678BE1375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931E1-AB36-482A-9162-090E700D4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1C88-F1CE-45BC-AE06-D20678BE1375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931E1-AB36-482A-9162-090E700D4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1C88-F1CE-45BC-AE06-D20678BE1375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931E1-AB36-482A-9162-090E700D4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1C88-F1CE-45BC-AE06-D20678BE1375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931E1-AB36-482A-9162-090E700D4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1C88-F1CE-45BC-AE06-D20678BE1375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931E1-AB36-482A-9162-090E700D4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1C88-F1CE-45BC-AE06-D20678BE1375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931E1-AB36-482A-9162-090E700D4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1C88-F1CE-45BC-AE06-D20678BE1375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931E1-AB36-482A-9162-090E700D4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1C88-F1CE-45BC-AE06-D20678BE1375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931E1-AB36-482A-9162-090E700D4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1C88-F1CE-45BC-AE06-D20678BE1375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931E1-AB36-482A-9162-090E700D4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1C88-F1CE-45BC-AE06-D20678BE1375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931E1-AB36-482A-9162-090E700D4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D1C88-F1CE-45BC-AE06-D20678BE1375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931E1-AB36-482A-9162-090E700D43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Jesus, as Thou Wilt 2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Jesus, as Thou Wilt 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52400"/>
            <a:ext cx="51816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Pagbuot</a:t>
            </a:r>
            <a:r>
              <a:rPr lang="en-US" b="1" dirty="0" smtClean="0"/>
              <a:t> Mo </a:t>
            </a:r>
            <a:r>
              <a:rPr lang="en-US" b="1" dirty="0" smtClean="0"/>
              <a:t>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6019800" cy="56388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Pagbuot</a:t>
            </a:r>
            <a:r>
              <a:rPr lang="en-US" sz="1800" b="1" dirty="0" smtClean="0">
                <a:solidFill>
                  <a:schemeClr val="tx1"/>
                </a:solidFill>
              </a:rPr>
              <a:t> Mo, Jesus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Maako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unta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Sa </a:t>
            </a:r>
            <a:r>
              <a:rPr lang="en-US" sz="1800" b="1" dirty="0" err="1" smtClean="0">
                <a:solidFill>
                  <a:schemeClr val="tx1"/>
                </a:solidFill>
              </a:rPr>
              <a:t>lunsay’ng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gugma</a:t>
            </a:r>
            <a:r>
              <a:rPr lang="en-US" sz="1800" b="1" dirty="0" smtClean="0">
                <a:solidFill>
                  <a:schemeClr val="tx1"/>
                </a:solidFill>
              </a:rPr>
              <a:t> Mo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Tanan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itugyan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Kalipay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kaguol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Agaka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tanan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Tabangi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pag-ingon</a:t>
            </a:r>
            <a:r>
              <a:rPr lang="en-US" sz="18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buot</a:t>
            </a:r>
            <a:r>
              <a:rPr lang="en-US" sz="1800" b="1" dirty="0" smtClean="0">
                <a:solidFill>
                  <a:schemeClr val="tx1"/>
                </a:solidFill>
              </a:rPr>
              <a:t> Mo </a:t>
            </a:r>
            <a:r>
              <a:rPr lang="en-US" sz="1800" b="1" dirty="0" err="1" smtClean="0">
                <a:solidFill>
                  <a:schemeClr val="tx1"/>
                </a:solidFill>
              </a:rPr>
              <a:t>matuman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Pagbuot</a:t>
            </a:r>
            <a:r>
              <a:rPr lang="en-US" sz="1800" b="1" dirty="0" smtClean="0">
                <a:solidFill>
                  <a:schemeClr val="tx1"/>
                </a:solidFill>
              </a:rPr>
              <a:t> Mo, Jesus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Bisan</a:t>
            </a:r>
            <a:r>
              <a:rPr lang="en-US" sz="1800" b="1" dirty="0" smtClean="0">
                <a:solidFill>
                  <a:schemeClr val="tx1"/>
                </a:solidFill>
              </a:rPr>
              <a:t> may </a:t>
            </a:r>
            <a:r>
              <a:rPr lang="en-US" sz="1800" b="1" dirty="0" err="1" smtClean="0">
                <a:solidFill>
                  <a:schemeClr val="tx1"/>
                </a:solidFill>
              </a:rPr>
              <a:t>luha</a:t>
            </a:r>
            <a:r>
              <a:rPr lang="en-US" sz="1800" b="1" dirty="0" smtClean="0">
                <a:solidFill>
                  <a:schemeClr val="tx1"/>
                </a:solidFill>
              </a:rPr>
              <a:t> pa;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paglaum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Ayaw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ipahanaw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Dinhi</a:t>
            </a:r>
            <a:r>
              <a:rPr lang="en-US" sz="1800" b="1" dirty="0" smtClean="0">
                <a:solidFill>
                  <a:schemeClr val="tx1"/>
                </a:solidFill>
              </a:rPr>
              <a:t> nag-</a:t>
            </a:r>
            <a:r>
              <a:rPr lang="en-US" sz="1800" b="1" dirty="0" err="1" smtClean="0">
                <a:solidFill>
                  <a:schemeClr val="tx1"/>
                </a:solidFill>
              </a:rPr>
              <a:t>antus</a:t>
            </a:r>
            <a:r>
              <a:rPr lang="en-US" sz="1800" b="1" dirty="0" smtClean="0">
                <a:solidFill>
                  <a:schemeClr val="tx1"/>
                </a:solidFill>
              </a:rPr>
              <a:t> Ka,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Kaguol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tanan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masama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buot</a:t>
            </a:r>
            <a:r>
              <a:rPr lang="en-US" sz="1800" b="1" dirty="0" smtClean="0">
                <a:solidFill>
                  <a:schemeClr val="tx1"/>
                </a:solidFill>
              </a:rPr>
              <a:t> Mo </a:t>
            </a:r>
            <a:r>
              <a:rPr lang="en-US" sz="1800" b="1" dirty="0" err="1" smtClean="0">
                <a:solidFill>
                  <a:schemeClr val="tx1"/>
                </a:solidFill>
              </a:rPr>
              <a:t>matuman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pagbuot</a:t>
            </a:r>
            <a:r>
              <a:rPr lang="en-US" sz="1800" b="1" dirty="0" smtClean="0">
                <a:solidFill>
                  <a:schemeClr val="tx1"/>
                </a:solidFill>
              </a:rPr>
              <a:t> Mo, Jesus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Kanako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maayo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kaugmaon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Kanimo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isalig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Nagsubay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dalan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Punta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puloy</a:t>
            </a:r>
            <a:r>
              <a:rPr lang="en-US" sz="1800" b="1" dirty="0" smtClean="0">
                <a:solidFill>
                  <a:schemeClr val="tx1"/>
                </a:solidFill>
              </a:rPr>
              <a:t>-an;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Kanunay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mag-awit</a:t>
            </a:r>
            <a:r>
              <a:rPr lang="en-US" sz="18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buot</a:t>
            </a:r>
            <a:r>
              <a:rPr lang="en-US" sz="1800" b="1" dirty="0" smtClean="0">
                <a:solidFill>
                  <a:schemeClr val="tx1"/>
                </a:solidFill>
              </a:rPr>
              <a:t> Mo </a:t>
            </a:r>
            <a:r>
              <a:rPr lang="en-US" sz="1800" b="1" dirty="0" err="1" smtClean="0">
                <a:solidFill>
                  <a:schemeClr val="tx1"/>
                </a:solidFill>
              </a:rPr>
              <a:t>matuman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99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Ang Pagbuot Mo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8</cp:revision>
  <dcterms:created xsi:type="dcterms:W3CDTF">2026-05-29T15:07:43Z</dcterms:created>
  <dcterms:modified xsi:type="dcterms:W3CDTF">2026-06-06T16:52:05Z</dcterms:modified>
</cp:coreProperties>
</file>