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A3458-816C-4F5F-B853-2647490F4339}" type="datetimeFigureOut">
              <a:rPr lang="en-US" smtClean="0"/>
              <a:pPr/>
              <a:t>5/7/2026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AD5F3-402F-4F64-B0CA-98EE3287B6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A3458-816C-4F5F-B853-2647490F4339}" type="datetimeFigureOut">
              <a:rPr lang="en-US" smtClean="0"/>
              <a:pPr/>
              <a:t>5/7/2026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AD5F3-402F-4F64-B0CA-98EE3287B6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A3458-816C-4F5F-B853-2647490F4339}" type="datetimeFigureOut">
              <a:rPr lang="en-US" smtClean="0"/>
              <a:pPr/>
              <a:t>5/7/2026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AD5F3-402F-4F64-B0CA-98EE3287B6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A3458-816C-4F5F-B853-2647490F4339}" type="datetimeFigureOut">
              <a:rPr lang="en-US" smtClean="0"/>
              <a:pPr/>
              <a:t>5/7/2026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AD5F3-402F-4F64-B0CA-98EE3287B6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A3458-816C-4F5F-B853-2647490F4339}" type="datetimeFigureOut">
              <a:rPr lang="en-US" smtClean="0"/>
              <a:pPr/>
              <a:t>5/7/2026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AD5F3-402F-4F64-B0CA-98EE3287B6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A3458-816C-4F5F-B853-2647490F4339}" type="datetimeFigureOut">
              <a:rPr lang="en-US" smtClean="0"/>
              <a:pPr/>
              <a:t>5/7/2026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AD5F3-402F-4F64-B0CA-98EE3287B6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A3458-816C-4F5F-B853-2647490F4339}" type="datetimeFigureOut">
              <a:rPr lang="en-US" smtClean="0"/>
              <a:pPr/>
              <a:t>5/7/2026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AD5F3-402F-4F64-B0CA-98EE3287B6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A3458-816C-4F5F-B853-2647490F4339}" type="datetimeFigureOut">
              <a:rPr lang="en-US" smtClean="0"/>
              <a:pPr/>
              <a:t>5/7/2026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AD5F3-402F-4F64-B0CA-98EE3287B6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A3458-816C-4F5F-B853-2647490F4339}" type="datetimeFigureOut">
              <a:rPr lang="en-US" smtClean="0"/>
              <a:pPr/>
              <a:t>5/7/2026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AD5F3-402F-4F64-B0CA-98EE3287B6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A3458-816C-4F5F-B853-2647490F4339}" type="datetimeFigureOut">
              <a:rPr lang="en-US" smtClean="0"/>
              <a:pPr/>
              <a:t>5/7/2026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AD5F3-402F-4F64-B0CA-98EE3287B6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A3458-816C-4F5F-B853-2647490F4339}" type="datetimeFigureOut">
              <a:rPr lang="en-US" smtClean="0"/>
              <a:pPr/>
              <a:t>5/7/2026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AD5F3-402F-4F64-B0CA-98EE3287B6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FA3458-816C-4F5F-B853-2647490F4339}" type="datetimeFigureOut">
              <a:rPr lang="en-US" smtClean="0"/>
              <a:pPr/>
              <a:t>5/7/2026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AD5F3-402F-4F64-B0CA-98EE3287B63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n the cross of Christ I glory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가 지신 십자가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152401"/>
            <a:ext cx="4114800" cy="304800"/>
          </a:xfrm>
        </p:spPr>
        <p:txBody>
          <a:bodyPr>
            <a:normAutofit fontScale="90000"/>
          </a:bodyPr>
          <a:lstStyle/>
          <a:p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ko-KR" altLang="en-US" sz="4000" b="1" dirty="0">
                <a:solidFill>
                  <a:schemeClr val="bg1"/>
                </a:solidFill>
              </a:rPr>
              <a:t>주가 지신 십자가를</a:t>
            </a:r>
            <a:r>
              <a:rPr lang="ko-KR" altLang="en-US" b="1" dirty="0"/>
              <a:t/>
            </a:r>
            <a:br>
              <a:rPr lang="ko-KR" alt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609600"/>
            <a:ext cx="2895600" cy="4267200"/>
          </a:xfrm>
        </p:spPr>
        <p:txBody>
          <a:bodyPr>
            <a:noAutofit/>
          </a:bodyPr>
          <a:lstStyle/>
          <a:p>
            <a:pPr algn="l"/>
            <a:r>
              <a:rPr lang="en-US" altLang="ko-KR" sz="1800" b="1" dirty="0" smtClean="0">
                <a:solidFill>
                  <a:schemeClr val="bg1"/>
                </a:solidFill>
              </a:rPr>
              <a:t>1. </a:t>
            </a:r>
            <a:r>
              <a:rPr lang="ko-KR" altLang="en-US" sz="1800" b="1" dirty="0" smtClean="0">
                <a:solidFill>
                  <a:schemeClr val="bg1"/>
                </a:solidFill>
              </a:rPr>
              <a:t>주가 지신 십자가를</a:t>
            </a:r>
          </a:p>
          <a:p>
            <a:pPr algn="l"/>
            <a:r>
              <a:rPr lang="ko-KR" altLang="en-US" sz="1800" b="1" dirty="0" smtClean="0">
                <a:solidFill>
                  <a:schemeClr val="bg1"/>
                </a:solidFill>
              </a:rPr>
              <a:t>나는 자랑하노라</a:t>
            </a:r>
          </a:p>
          <a:p>
            <a:pPr algn="l"/>
            <a:r>
              <a:rPr lang="ko-KR" altLang="en-US" sz="1800" b="1" dirty="0" smtClean="0">
                <a:solidFill>
                  <a:schemeClr val="bg1"/>
                </a:solidFill>
              </a:rPr>
              <a:t>성경중의 모든 말씀</a:t>
            </a:r>
          </a:p>
          <a:p>
            <a:pPr algn="l"/>
            <a:r>
              <a:rPr lang="ko-KR" altLang="en-US" sz="1800" b="1" dirty="0" smtClean="0">
                <a:solidFill>
                  <a:schemeClr val="bg1"/>
                </a:solidFill>
              </a:rPr>
              <a:t>거기 중심 되었네</a:t>
            </a:r>
            <a:r>
              <a:rPr lang="en-US" altLang="ko-KR" sz="18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altLang="ko-KR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bg1"/>
                </a:solidFill>
              </a:rPr>
              <a:t>2. </a:t>
            </a:r>
            <a:r>
              <a:rPr lang="ko-KR" altLang="en-US" sz="1800" b="1" dirty="0" smtClean="0">
                <a:solidFill>
                  <a:schemeClr val="bg1"/>
                </a:solidFill>
              </a:rPr>
              <a:t>온갖 환난 덮쳐와도</a:t>
            </a:r>
          </a:p>
          <a:p>
            <a:pPr algn="l"/>
            <a:r>
              <a:rPr lang="ko-KR" altLang="en-US" sz="1800" b="1" dirty="0" smtClean="0">
                <a:solidFill>
                  <a:schemeClr val="bg1"/>
                </a:solidFill>
              </a:rPr>
              <a:t>십자가의 은혜로</a:t>
            </a:r>
          </a:p>
          <a:p>
            <a:pPr algn="l"/>
            <a:r>
              <a:rPr lang="ko-KR" altLang="en-US" sz="1800" b="1" dirty="0" smtClean="0">
                <a:solidFill>
                  <a:schemeClr val="bg1"/>
                </a:solidFill>
              </a:rPr>
              <a:t>버림받지 아니하고</a:t>
            </a:r>
          </a:p>
          <a:p>
            <a:pPr algn="l"/>
            <a:r>
              <a:rPr lang="ko-KR" altLang="en-US" sz="1800" b="1" dirty="0" smtClean="0">
                <a:solidFill>
                  <a:schemeClr val="bg1"/>
                </a:solidFill>
              </a:rPr>
              <a:t>평안함을 얻었네</a:t>
            </a:r>
            <a:r>
              <a:rPr lang="en-US" altLang="ko-KR" sz="18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altLang="ko-KR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bg1"/>
                </a:solidFill>
              </a:rPr>
              <a:t>3. </a:t>
            </a:r>
            <a:r>
              <a:rPr lang="ko-KR" altLang="en-US" sz="1800" b="1" dirty="0" smtClean="0">
                <a:solidFill>
                  <a:schemeClr val="bg1"/>
                </a:solidFill>
              </a:rPr>
              <a:t>밝은 아침 빛과 사랑</a:t>
            </a:r>
          </a:p>
          <a:p>
            <a:pPr algn="l"/>
            <a:r>
              <a:rPr lang="ko-KR" altLang="en-US" sz="1800" b="1" dirty="0" smtClean="0">
                <a:solidFill>
                  <a:schemeClr val="bg1"/>
                </a:solidFill>
              </a:rPr>
              <a:t>나의 길을 비출 때</a:t>
            </a:r>
          </a:p>
          <a:p>
            <a:pPr algn="l"/>
            <a:r>
              <a:rPr lang="ko-KR" altLang="en-US" sz="1800" b="1" dirty="0" smtClean="0">
                <a:solidFill>
                  <a:schemeClr val="bg1"/>
                </a:solidFill>
              </a:rPr>
              <a:t>십자가의 빛난 영광</a:t>
            </a:r>
          </a:p>
          <a:p>
            <a:pPr algn="l"/>
            <a:r>
              <a:rPr lang="ko-KR" altLang="en-US" sz="1800" b="1" dirty="0" smtClean="0">
                <a:solidFill>
                  <a:schemeClr val="bg1"/>
                </a:solidFill>
              </a:rPr>
              <a:t>더욱 찬란하여라</a:t>
            </a:r>
            <a:r>
              <a:rPr lang="en-US" altLang="ko-KR" sz="18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altLang="ko-KR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bg1"/>
                </a:solidFill>
              </a:rPr>
              <a:t>4. </a:t>
            </a:r>
            <a:r>
              <a:rPr lang="ko-KR" altLang="en-US" sz="1800" b="1" dirty="0" smtClean="0">
                <a:solidFill>
                  <a:schemeClr val="bg1"/>
                </a:solidFill>
              </a:rPr>
              <a:t>온갖 기쁨 갖은 고초</a:t>
            </a:r>
          </a:p>
          <a:p>
            <a:pPr algn="l"/>
            <a:r>
              <a:rPr lang="ko-KR" altLang="en-US" sz="1800" b="1" dirty="0" smtClean="0">
                <a:solidFill>
                  <a:schemeClr val="bg1"/>
                </a:solidFill>
              </a:rPr>
              <a:t>십자가의 은혜로</a:t>
            </a:r>
          </a:p>
          <a:p>
            <a:pPr algn="l"/>
            <a:r>
              <a:rPr lang="ko-KR" altLang="en-US" sz="1800" b="1" dirty="0" smtClean="0">
                <a:solidFill>
                  <a:schemeClr val="bg1"/>
                </a:solidFill>
              </a:rPr>
              <a:t>참된 평화 한량없이</a:t>
            </a:r>
          </a:p>
          <a:p>
            <a:pPr algn="l"/>
            <a:r>
              <a:rPr lang="ko-KR" altLang="en-US" sz="1800" b="1" dirty="0" smtClean="0">
                <a:solidFill>
                  <a:schemeClr val="bg1"/>
                </a:solidFill>
              </a:rPr>
              <a:t>영원토록 누리리</a:t>
            </a:r>
            <a:r>
              <a:rPr lang="en-US" altLang="ko-KR" sz="1800" b="1" dirty="0" smtClean="0">
                <a:solidFill>
                  <a:schemeClr val="bg1"/>
                </a:solidFill>
              </a:rPr>
              <a:t>. </a:t>
            </a:r>
            <a:r>
              <a:rPr lang="ko-KR" altLang="en-US" sz="1800" b="1" dirty="0" smtClean="0">
                <a:solidFill>
                  <a:schemeClr val="bg1"/>
                </a:solidFill>
              </a:rPr>
              <a:t>아멘</a:t>
            </a:r>
            <a:endParaRPr lang="en-US" altLang="ko-KR" sz="18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57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주가 지신 십자가를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주가 지신 십자가를 </dc:title>
  <dc:creator>admin</dc:creator>
  <cp:lastModifiedBy>admin</cp:lastModifiedBy>
  <cp:revision>4</cp:revision>
  <dcterms:created xsi:type="dcterms:W3CDTF">2026-05-07T12:58:13Z</dcterms:created>
  <dcterms:modified xsi:type="dcterms:W3CDTF">2026-05-07T15:24:04Z</dcterms:modified>
</cp:coreProperties>
</file>