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36BB0-55BB-41AE-B815-4F948240EDFD}" type="datetimeFigureOut">
              <a:rPr lang="en-US" smtClean="0"/>
              <a:pPr/>
              <a:t>5/19/2026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56AB5-42E3-4334-90AA-76F10A57C9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36BB0-55BB-41AE-B815-4F948240EDFD}" type="datetimeFigureOut">
              <a:rPr lang="en-US" smtClean="0"/>
              <a:pPr/>
              <a:t>5/19/2026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56AB5-42E3-4334-90AA-76F10A57C9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36BB0-55BB-41AE-B815-4F948240EDFD}" type="datetimeFigureOut">
              <a:rPr lang="en-US" smtClean="0"/>
              <a:pPr/>
              <a:t>5/19/2026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56AB5-42E3-4334-90AA-76F10A57C9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36BB0-55BB-41AE-B815-4F948240EDFD}" type="datetimeFigureOut">
              <a:rPr lang="en-US" smtClean="0"/>
              <a:pPr/>
              <a:t>5/19/2026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56AB5-42E3-4334-90AA-76F10A57C9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36BB0-55BB-41AE-B815-4F948240EDFD}" type="datetimeFigureOut">
              <a:rPr lang="en-US" smtClean="0"/>
              <a:pPr/>
              <a:t>5/19/2026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56AB5-42E3-4334-90AA-76F10A57C9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36BB0-55BB-41AE-B815-4F948240EDFD}" type="datetimeFigureOut">
              <a:rPr lang="en-US" smtClean="0"/>
              <a:pPr/>
              <a:t>5/19/2026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56AB5-42E3-4334-90AA-76F10A57C9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36BB0-55BB-41AE-B815-4F948240EDFD}" type="datetimeFigureOut">
              <a:rPr lang="en-US" smtClean="0"/>
              <a:pPr/>
              <a:t>5/19/2026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56AB5-42E3-4334-90AA-76F10A57C9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36BB0-55BB-41AE-B815-4F948240EDFD}" type="datetimeFigureOut">
              <a:rPr lang="en-US" smtClean="0"/>
              <a:pPr/>
              <a:t>5/19/2026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56AB5-42E3-4334-90AA-76F10A57C9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36BB0-55BB-41AE-B815-4F948240EDFD}" type="datetimeFigureOut">
              <a:rPr lang="en-US" smtClean="0"/>
              <a:pPr/>
              <a:t>5/19/2026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56AB5-42E3-4334-90AA-76F10A57C9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36BB0-55BB-41AE-B815-4F948240EDFD}" type="datetimeFigureOut">
              <a:rPr lang="en-US" smtClean="0"/>
              <a:pPr/>
              <a:t>5/19/2026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56AB5-42E3-4334-90AA-76F10A57C9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36BB0-55BB-41AE-B815-4F948240EDFD}" type="datetimeFigureOut">
              <a:rPr lang="en-US" smtClean="0"/>
              <a:pPr/>
              <a:t>5/19/2026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56AB5-42E3-4334-90AA-76F10A57C9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136BB0-55BB-41AE-B815-4F948240EDFD}" type="datetimeFigureOut">
              <a:rPr lang="en-US" smtClean="0"/>
              <a:pPr/>
              <a:t>5/19/2026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D56AB5-42E3-4334-90AA-76F10A57C9A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e Keeps Me Singing2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내 맘속에 음악소리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228600"/>
            <a:ext cx="5181600" cy="457200"/>
          </a:xfrm>
        </p:spPr>
        <p:txBody>
          <a:bodyPr>
            <a:normAutofit fontScale="90000"/>
          </a:bodyPr>
          <a:lstStyle/>
          <a:p>
            <a:r>
              <a:rPr lang="en-US" altLang="ko-KR" b="1" dirty="0" smtClean="0"/>
              <a:t/>
            </a:r>
            <a:br>
              <a:rPr lang="en-US" altLang="ko-KR" b="1" dirty="0" smtClean="0"/>
            </a:br>
            <a:r>
              <a:rPr lang="ko-KR" altLang="en-US" b="1" dirty="0" smtClean="0"/>
              <a:t>내 </a:t>
            </a:r>
            <a:r>
              <a:rPr lang="ko-KR" altLang="en-US" b="1" dirty="0"/>
              <a:t>맘속에 음악소리는</a:t>
            </a:r>
            <a:br>
              <a:rPr lang="ko-KR" alt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1143000"/>
            <a:ext cx="5029200" cy="4495800"/>
          </a:xfrm>
        </p:spPr>
        <p:txBody>
          <a:bodyPr>
            <a:normAutofit/>
          </a:bodyPr>
          <a:lstStyle/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내 맘속에 음악 소리는 속삭이는 주 음성</a:t>
            </a: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너와 함께 늘 있으리니 두려 말라 하시네</a:t>
            </a:r>
          </a:p>
          <a:p>
            <a:pPr algn="l"/>
            <a:endParaRPr lang="ko-KR" alt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rgbClr val="FF0000"/>
                </a:solidFill>
              </a:rPr>
              <a:t>후렴 </a:t>
            </a:r>
            <a:endParaRPr lang="en-US" altLang="ko-KR" sz="20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rgbClr val="FF0000"/>
                </a:solidFill>
              </a:rPr>
              <a:t>예수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예수 예수 사랑의 주님</a:t>
            </a:r>
          </a:p>
          <a:p>
            <a:pPr algn="l"/>
            <a:r>
              <a:rPr lang="ko-KR" altLang="en-US" sz="2000" b="1" dirty="0" smtClean="0">
                <a:solidFill>
                  <a:srgbClr val="FF0000"/>
                </a:solidFill>
              </a:rPr>
              <a:t>내 소망 이루니 항상 찬송하겠네</a:t>
            </a:r>
          </a:p>
          <a:p>
            <a:pPr algn="l"/>
            <a:endParaRPr lang="ko-KR" alt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죄악 속에 내 맘 아프고 고통 중에 헤매나</a:t>
            </a: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주가 지신 십자가 사랑 내게 소망 주셨네</a:t>
            </a:r>
          </a:p>
          <a:p>
            <a:pPr algn="l"/>
            <a:endParaRPr lang="ko-KR" alt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크신 은총으로 살피사 늘 평안케 하시니</a:t>
            </a: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매일 주의 얼굴 뵈오며 찬양 노래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부르네</a:t>
            </a:r>
            <a:endParaRPr lang="en-US" sz="20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53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내 맘속에 음악소리는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내 맘속에 음악소리는 </dc:title>
  <dc:creator>admin</dc:creator>
  <cp:lastModifiedBy>admin</cp:lastModifiedBy>
  <cp:revision>5</cp:revision>
  <dcterms:created xsi:type="dcterms:W3CDTF">2026-05-18T13:11:23Z</dcterms:created>
  <dcterms:modified xsi:type="dcterms:W3CDTF">2026-05-19T14:12:51Z</dcterms:modified>
</cp:coreProperties>
</file>